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61" r:id="rId5"/>
    <p:sldId id="274" r:id="rId6"/>
    <p:sldId id="264" r:id="rId7"/>
    <p:sldId id="259" r:id="rId8"/>
    <p:sldId id="275" r:id="rId9"/>
    <p:sldId id="266" r:id="rId10"/>
    <p:sldId id="265" r:id="rId11"/>
    <p:sldId id="267" r:id="rId12"/>
    <p:sldId id="269" r:id="rId13"/>
    <p:sldId id="270" r:id="rId14"/>
    <p:sldId id="263" r:id="rId15"/>
    <p:sldId id="272" r:id="rId16"/>
    <p:sldId id="271" r:id="rId17"/>
    <p:sldId id="268" r:id="rId18"/>
    <p:sldId id="273" r:id="rId19"/>
    <p:sldId id="260"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F0D9"/>
    <a:srgbClr val="FFFFFF"/>
    <a:srgbClr val="F2F2F2"/>
    <a:srgbClr val="113744"/>
    <a:srgbClr val="7496C4"/>
    <a:srgbClr val="FFBF4F"/>
    <a:srgbClr val="8DB3D3"/>
    <a:srgbClr val="565656"/>
    <a:srgbClr val="A4D5FA"/>
    <a:srgbClr val="58B1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62" y="3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81D97-2FBB-471C-9468-50A44C4758E9}" type="datetimeFigureOut">
              <a:rPr lang="zh-CN" altLang="en-US" smtClean="0"/>
              <a:t>2022/11/20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6DB63-C660-48DF-9B5E-182D880A7653}" type="slidenum">
              <a:rPr lang="zh-CN" altLang="en-US" smtClean="0"/>
              <a:t>‹#›</a:t>
            </a:fld>
            <a:endParaRPr lang="zh-CN" altLang="en-US"/>
          </a:p>
        </p:txBody>
      </p:sp>
    </p:spTree>
    <p:extLst>
      <p:ext uri="{BB962C8B-B14F-4D97-AF65-F5344CB8AC3E}">
        <p14:creationId xmlns:p14="http://schemas.microsoft.com/office/powerpoint/2010/main" val="172860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0" name="íṩļiḓè"/>
          <p:cNvSpPr/>
          <p:nvPr userDrawn="1"/>
        </p:nvSpPr>
        <p:spPr>
          <a:xfrm>
            <a:off x="0" y="0"/>
            <a:ext cx="12284387" cy="6858000"/>
          </a:xfrm>
          <a:prstGeom prst="rect">
            <a:avLst/>
          </a:prstGeom>
          <a:solidFill>
            <a:srgbClr val="003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a:off x="9464260" y="5651617"/>
            <a:ext cx="2116900" cy="714348"/>
            <a:chOff x="660400" y="387381"/>
            <a:chExt cx="2116900" cy="714348"/>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r="64638"/>
            <a:stretch>
              <a:fillRect/>
            </a:stretch>
          </p:blipFill>
          <p:spPr>
            <a:xfrm>
              <a:off x="2134894" y="387381"/>
              <a:ext cx="642406" cy="714348"/>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26920" t="15376" r="24874" b="15374"/>
            <a:stretch>
              <a:fillRect/>
            </a:stretch>
          </p:blipFill>
          <p:spPr>
            <a:xfrm>
              <a:off x="660400" y="391838"/>
              <a:ext cx="667573" cy="677951"/>
            </a:xfrm>
            <a:prstGeom prst="rect">
              <a:avLst/>
            </a:prstGeom>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07690" y="413362"/>
              <a:ext cx="642407" cy="631682"/>
            </a:xfrm>
            <a:prstGeom prst="rect">
              <a:avLst/>
            </a:prstGeom>
          </p:spPr>
        </p:pic>
      </p:grpSp>
      <p:sp>
        <p:nvSpPr>
          <p:cNvPr id="29" name="文本框 28"/>
          <p:cNvSpPr txBox="1"/>
          <p:nvPr userDrawn="1"/>
        </p:nvSpPr>
        <p:spPr>
          <a:xfrm>
            <a:off x="283210" y="5840333"/>
            <a:ext cx="4822257" cy="337185"/>
          </a:xfrm>
          <a:prstGeom prst="rect">
            <a:avLst/>
          </a:prstGeom>
          <a:noFill/>
        </p:spPr>
        <p:txBody>
          <a:bodyPr wrap="square" rtlCol="0">
            <a:spAutoFit/>
          </a:bodyPr>
          <a:lstStyle/>
          <a:p>
            <a:pPr algn="ctr"/>
            <a:r>
              <a:rPr lang="zh-CN" altLang="en-US" sz="1600" b="1" dirty="0">
                <a:solidFill>
                  <a:schemeClr val="bg1"/>
                </a:solidFill>
                <a:latin typeface="方正小标宋简体" panose="02010601030101010101" pitchFamily="2" charset="-122"/>
                <a:ea typeface="方正小标宋简体" panose="02010601030101010101" pitchFamily="2" charset="-122"/>
              </a:rPr>
              <a:t>同济大学首届“启迪班”探究性创新课题</a:t>
            </a:r>
          </a:p>
        </p:txBody>
      </p:sp>
      <p:grpSp>
        <p:nvGrpSpPr>
          <p:cNvPr id="86" name="组合 85"/>
          <p:cNvGrpSpPr/>
          <p:nvPr userDrawn="1"/>
        </p:nvGrpSpPr>
        <p:grpSpPr>
          <a:xfrm>
            <a:off x="957580" y="461010"/>
            <a:ext cx="3470275" cy="5077460"/>
            <a:chOff x="1553" y="932"/>
            <a:chExt cx="5465" cy="7996"/>
          </a:xfrm>
        </p:grpSpPr>
        <p:grpSp>
          <p:nvGrpSpPr>
            <p:cNvPr id="87" name="组合 8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nvGrpSpPr>
          <p:grpSpPr>
            <a:xfrm>
              <a:off x="2329" y="932"/>
              <a:ext cx="3816" cy="3657"/>
              <a:chOff x="2348492" y="1143000"/>
              <a:chExt cx="5071532" cy="5519719"/>
            </a:xfrm>
          </p:grpSpPr>
          <p:sp>
            <p:nvSpPr>
              <p:cNvPr id="88" name="îṩlîḓê"/>
              <p:cNvSpPr/>
              <p:nvPr/>
            </p:nvSpPr>
            <p:spPr bwMode="auto">
              <a:xfrm>
                <a:off x="2348492" y="2664432"/>
                <a:ext cx="5071532" cy="3998287"/>
              </a:xfrm>
              <a:custGeom>
                <a:avLst/>
                <a:gdLst>
                  <a:gd name="T0" fmla="*/ 883 w 14068"/>
                  <a:gd name="T1" fmla="*/ 3175 h 6966"/>
                  <a:gd name="T2" fmla="*/ 1408 w 14068"/>
                  <a:gd name="T3" fmla="*/ 2949 h 6966"/>
                  <a:gd name="T4" fmla="*/ 1916 w 14068"/>
                  <a:gd name="T5" fmla="*/ 2691 h 6966"/>
                  <a:gd name="T6" fmla="*/ 2410 w 14068"/>
                  <a:gd name="T7" fmla="*/ 2396 h 6966"/>
                  <a:gd name="T8" fmla="*/ 2892 w 14068"/>
                  <a:gd name="T9" fmla="*/ 2061 h 6966"/>
                  <a:gd name="T10" fmla="*/ 3364 w 14068"/>
                  <a:gd name="T11" fmla="*/ 1687 h 6966"/>
                  <a:gd name="T12" fmla="*/ 3831 w 14068"/>
                  <a:gd name="T13" fmla="*/ 1268 h 6966"/>
                  <a:gd name="T14" fmla="*/ 4292 w 14068"/>
                  <a:gd name="T15" fmla="*/ 804 h 6966"/>
                  <a:gd name="T16" fmla="*/ 4972 w 14068"/>
                  <a:gd name="T17" fmla="*/ 202 h 6966"/>
                  <a:gd name="T18" fmla="*/ 5656 w 14068"/>
                  <a:gd name="T19" fmla="*/ 0 h 6966"/>
                  <a:gd name="T20" fmla="*/ 6277 w 14068"/>
                  <a:gd name="T21" fmla="*/ 184 h 6966"/>
                  <a:gd name="T22" fmla="*/ 6854 w 14068"/>
                  <a:gd name="T23" fmla="*/ 627 h 6966"/>
                  <a:gd name="T24" fmla="*/ 7405 w 14068"/>
                  <a:gd name="T25" fmla="*/ 1208 h 6966"/>
                  <a:gd name="T26" fmla="*/ 7948 w 14068"/>
                  <a:gd name="T27" fmla="*/ 1799 h 6966"/>
                  <a:gd name="T28" fmla="*/ 8503 w 14068"/>
                  <a:gd name="T29" fmla="*/ 2279 h 6966"/>
                  <a:gd name="T30" fmla="*/ 9089 w 14068"/>
                  <a:gd name="T31" fmla="*/ 2523 h 6966"/>
                  <a:gd name="T32" fmla="*/ 9697 w 14068"/>
                  <a:gd name="T33" fmla="*/ 2468 h 6966"/>
                  <a:gd name="T34" fmla="*/ 10276 w 14068"/>
                  <a:gd name="T35" fmla="*/ 2242 h 6966"/>
                  <a:gd name="T36" fmla="*/ 10827 w 14068"/>
                  <a:gd name="T37" fmla="*/ 1926 h 6966"/>
                  <a:gd name="T38" fmla="*/ 11352 w 14068"/>
                  <a:gd name="T39" fmla="*/ 1599 h 6966"/>
                  <a:gd name="T40" fmla="*/ 11854 w 14068"/>
                  <a:gd name="T41" fmla="*/ 1339 h 6966"/>
                  <a:gd name="T42" fmla="*/ 12334 w 14068"/>
                  <a:gd name="T43" fmla="*/ 1221 h 6966"/>
                  <a:gd name="T44" fmla="*/ 12796 w 14068"/>
                  <a:gd name="T45" fmla="*/ 1325 h 6966"/>
                  <a:gd name="T46" fmla="*/ 13241 w 14068"/>
                  <a:gd name="T47" fmla="*/ 1727 h 6966"/>
                  <a:gd name="T48" fmla="*/ 13633 w 14068"/>
                  <a:gd name="T49" fmla="*/ 2393 h 6966"/>
                  <a:gd name="T50" fmla="*/ 13885 w 14068"/>
                  <a:gd name="T51" fmla="*/ 3072 h 6966"/>
                  <a:gd name="T52" fmla="*/ 14020 w 14068"/>
                  <a:gd name="T53" fmla="*/ 3727 h 6966"/>
                  <a:gd name="T54" fmla="*/ 14067 w 14068"/>
                  <a:gd name="T55" fmla="*/ 4330 h 6966"/>
                  <a:gd name="T56" fmla="*/ 14052 w 14068"/>
                  <a:gd name="T57" fmla="*/ 4857 h 6966"/>
                  <a:gd name="T58" fmla="*/ 14004 w 14068"/>
                  <a:gd name="T59" fmla="*/ 5278 h 6966"/>
                  <a:gd name="T60" fmla="*/ 13949 w 14068"/>
                  <a:gd name="T61" fmla="*/ 5569 h 6966"/>
                  <a:gd name="T62" fmla="*/ 13877 w 14068"/>
                  <a:gd name="T63" fmla="*/ 5707 h 6966"/>
                  <a:gd name="T64" fmla="*/ 13486 w 14068"/>
                  <a:gd name="T65" fmla="*/ 5693 h 6966"/>
                  <a:gd name="T66" fmla="*/ 12925 w 14068"/>
                  <a:gd name="T67" fmla="*/ 5691 h 6966"/>
                  <a:gd name="T68" fmla="*/ 12205 w 14068"/>
                  <a:gd name="T69" fmla="*/ 5718 h 6966"/>
                  <a:gd name="T70" fmla="*/ 11379 w 14068"/>
                  <a:gd name="T71" fmla="*/ 5792 h 6966"/>
                  <a:gd name="T72" fmla="*/ 10504 w 14068"/>
                  <a:gd name="T73" fmla="*/ 5931 h 6966"/>
                  <a:gd name="T74" fmla="*/ 9634 w 14068"/>
                  <a:gd name="T75" fmla="*/ 6153 h 6966"/>
                  <a:gd name="T76" fmla="*/ 8821 w 14068"/>
                  <a:gd name="T77" fmla="*/ 6477 h 6966"/>
                  <a:gd name="T78" fmla="*/ 8069 w 14068"/>
                  <a:gd name="T79" fmla="*/ 6817 h 6966"/>
                  <a:gd name="T80" fmla="*/ 7278 w 14068"/>
                  <a:gd name="T81" fmla="*/ 6958 h 6966"/>
                  <a:gd name="T82" fmla="*/ 6467 w 14068"/>
                  <a:gd name="T83" fmla="*/ 6938 h 6966"/>
                  <a:gd name="T84" fmla="*/ 5665 w 14068"/>
                  <a:gd name="T85" fmla="*/ 6809 h 6966"/>
                  <a:gd name="T86" fmla="*/ 4899 w 14068"/>
                  <a:gd name="T87" fmla="*/ 6619 h 6966"/>
                  <a:gd name="T88" fmla="*/ 3878 w 14068"/>
                  <a:gd name="T89" fmla="*/ 6336 h 6966"/>
                  <a:gd name="T90" fmla="*/ 3320 w 14068"/>
                  <a:gd name="T91" fmla="*/ 6221 h 6966"/>
                  <a:gd name="T92" fmla="*/ 2939 w 14068"/>
                  <a:gd name="T93" fmla="*/ 6215 h 6966"/>
                  <a:gd name="T94" fmla="*/ 2710 w 14068"/>
                  <a:gd name="T95" fmla="*/ 6225 h 6966"/>
                  <a:gd name="T96" fmla="*/ 2337 w 14068"/>
                  <a:gd name="T97" fmla="*/ 6224 h 6966"/>
                  <a:gd name="T98" fmla="*/ 1586 w 14068"/>
                  <a:gd name="T99" fmla="*/ 6201 h 6966"/>
                  <a:gd name="T100" fmla="*/ 704 w 14068"/>
                  <a:gd name="T101" fmla="*/ 6161 h 6966"/>
                  <a:gd name="T102" fmla="*/ 0 w 14068"/>
                  <a:gd name="T103" fmla="*/ 6126 h 6966"/>
                  <a:gd name="T104" fmla="*/ 239 w 14068"/>
                  <a:gd name="T105" fmla="*/ 6138 h 6966"/>
                  <a:gd name="T106" fmla="*/ 477 w 14068"/>
                  <a:gd name="T107" fmla="*/ 6149 h 6966"/>
                  <a:gd name="T108" fmla="*/ 488 w 14068"/>
                  <a:gd name="T109" fmla="*/ 4349 h 6966"/>
                  <a:gd name="T110" fmla="*/ 496 w 14068"/>
                  <a:gd name="T111" fmla="*/ 4147 h 6966"/>
                  <a:gd name="T112" fmla="*/ 493 w 14068"/>
                  <a:gd name="T113" fmla="*/ 3943 h 6966"/>
                  <a:gd name="T114" fmla="*/ 481 w 14068"/>
                  <a:gd name="T115" fmla="*/ 3742 h 6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68" h="6966">
                    <a:moveTo>
                      <a:pt x="477" y="3322"/>
                    </a:moveTo>
                    <a:lnTo>
                      <a:pt x="613" y="3274"/>
                    </a:lnTo>
                    <a:lnTo>
                      <a:pt x="749" y="3225"/>
                    </a:lnTo>
                    <a:lnTo>
                      <a:pt x="883" y="3175"/>
                    </a:lnTo>
                    <a:lnTo>
                      <a:pt x="1015" y="3122"/>
                    </a:lnTo>
                    <a:lnTo>
                      <a:pt x="1147" y="3067"/>
                    </a:lnTo>
                    <a:lnTo>
                      <a:pt x="1278" y="3009"/>
                    </a:lnTo>
                    <a:lnTo>
                      <a:pt x="1408" y="2949"/>
                    </a:lnTo>
                    <a:lnTo>
                      <a:pt x="1537" y="2888"/>
                    </a:lnTo>
                    <a:lnTo>
                      <a:pt x="1664" y="2825"/>
                    </a:lnTo>
                    <a:lnTo>
                      <a:pt x="1791" y="2759"/>
                    </a:lnTo>
                    <a:lnTo>
                      <a:pt x="1916" y="2691"/>
                    </a:lnTo>
                    <a:lnTo>
                      <a:pt x="2041" y="2621"/>
                    </a:lnTo>
                    <a:lnTo>
                      <a:pt x="2164" y="2548"/>
                    </a:lnTo>
                    <a:lnTo>
                      <a:pt x="2288" y="2473"/>
                    </a:lnTo>
                    <a:lnTo>
                      <a:pt x="2410" y="2396"/>
                    </a:lnTo>
                    <a:lnTo>
                      <a:pt x="2532" y="2316"/>
                    </a:lnTo>
                    <a:lnTo>
                      <a:pt x="2652" y="2234"/>
                    </a:lnTo>
                    <a:lnTo>
                      <a:pt x="2773" y="2149"/>
                    </a:lnTo>
                    <a:lnTo>
                      <a:pt x="2892" y="2061"/>
                    </a:lnTo>
                    <a:lnTo>
                      <a:pt x="3011" y="1972"/>
                    </a:lnTo>
                    <a:lnTo>
                      <a:pt x="3129" y="1880"/>
                    </a:lnTo>
                    <a:lnTo>
                      <a:pt x="3247" y="1784"/>
                    </a:lnTo>
                    <a:lnTo>
                      <a:pt x="3364" y="1687"/>
                    </a:lnTo>
                    <a:lnTo>
                      <a:pt x="3481" y="1586"/>
                    </a:lnTo>
                    <a:lnTo>
                      <a:pt x="3599" y="1483"/>
                    </a:lnTo>
                    <a:lnTo>
                      <a:pt x="3715" y="1376"/>
                    </a:lnTo>
                    <a:lnTo>
                      <a:pt x="3831" y="1268"/>
                    </a:lnTo>
                    <a:lnTo>
                      <a:pt x="3947" y="1157"/>
                    </a:lnTo>
                    <a:lnTo>
                      <a:pt x="4062" y="1042"/>
                    </a:lnTo>
                    <a:lnTo>
                      <a:pt x="4178" y="925"/>
                    </a:lnTo>
                    <a:lnTo>
                      <a:pt x="4292" y="804"/>
                    </a:lnTo>
                    <a:lnTo>
                      <a:pt x="4407" y="681"/>
                    </a:lnTo>
                    <a:lnTo>
                      <a:pt x="4601" y="487"/>
                    </a:lnTo>
                    <a:lnTo>
                      <a:pt x="4790" y="327"/>
                    </a:lnTo>
                    <a:lnTo>
                      <a:pt x="4972" y="202"/>
                    </a:lnTo>
                    <a:lnTo>
                      <a:pt x="5150" y="109"/>
                    </a:lnTo>
                    <a:lnTo>
                      <a:pt x="5323" y="46"/>
                    </a:lnTo>
                    <a:lnTo>
                      <a:pt x="5492" y="10"/>
                    </a:lnTo>
                    <a:lnTo>
                      <a:pt x="5656" y="0"/>
                    </a:lnTo>
                    <a:lnTo>
                      <a:pt x="5817" y="15"/>
                    </a:lnTo>
                    <a:lnTo>
                      <a:pt x="5973" y="52"/>
                    </a:lnTo>
                    <a:lnTo>
                      <a:pt x="6127" y="108"/>
                    </a:lnTo>
                    <a:lnTo>
                      <a:pt x="6277" y="184"/>
                    </a:lnTo>
                    <a:lnTo>
                      <a:pt x="6424" y="275"/>
                    </a:lnTo>
                    <a:lnTo>
                      <a:pt x="6569" y="380"/>
                    </a:lnTo>
                    <a:lnTo>
                      <a:pt x="6713" y="499"/>
                    </a:lnTo>
                    <a:lnTo>
                      <a:pt x="6854" y="627"/>
                    </a:lnTo>
                    <a:lnTo>
                      <a:pt x="6993" y="764"/>
                    </a:lnTo>
                    <a:lnTo>
                      <a:pt x="7131" y="908"/>
                    </a:lnTo>
                    <a:lnTo>
                      <a:pt x="7268" y="1056"/>
                    </a:lnTo>
                    <a:lnTo>
                      <a:pt x="7405" y="1208"/>
                    </a:lnTo>
                    <a:lnTo>
                      <a:pt x="7541" y="1359"/>
                    </a:lnTo>
                    <a:lnTo>
                      <a:pt x="7676" y="1510"/>
                    </a:lnTo>
                    <a:lnTo>
                      <a:pt x="7812" y="1657"/>
                    </a:lnTo>
                    <a:lnTo>
                      <a:pt x="7948" y="1799"/>
                    </a:lnTo>
                    <a:lnTo>
                      <a:pt x="8085" y="1935"/>
                    </a:lnTo>
                    <a:lnTo>
                      <a:pt x="8224" y="2061"/>
                    </a:lnTo>
                    <a:lnTo>
                      <a:pt x="8363" y="2177"/>
                    </a:lnTo>
                    <a:lnTo>
                      <a:pt x="8503" y="2279"/>
                    </a:lnTo>
                    <a:lnTo>
                      <a:pt x="8647" y="2368"/>
                    </a:lnTo>
                    <a:lnTo>
                      <a:pt x="8792" y="2439"/>
                    </a:lnTo>
                    <a:lnTo>
                      <a:pt x="8939" y="2492"/>
                    </a:lnTo>
                    <a:lnTo>
                      <a:pt x="9089" y="2523"/>
                    </a:lnTo>
                    <a:lnTo>
                      <a:pt x="9242" y="2533"/>
                    </a:lnTo>
                    <a:lnTo>
                      <a:pt x="9395" y="2524"/>
                    </a:lnTo>
                    <a:lnTo>
                      <a:pt x="9546" y="2501"/>
                    </a:lnTo>
                    <a:lnTo>
                      <a:pt x="9697" y="2468"/>
                    </a:lnTo>
                    <a:lnTo>
                      <a:pt x="9844" y="2424"/>
                    </a:lnTo>
                    <a:lnTo>
                      <a:pt x="9990" y="2370"/>
                    </a:lnTo>
                    <a:lnTo>
                      <a:pt x="10134" y="2309"/>
                    </a:lnTo>
                    <a:lnTo>
                      <a:pt x="10276" y="2242"/>
                    </a:lnTo>
                    <a:lnTo>
                      <a:pt x="10416" y="2168"/>
                    </a:lnTo>
                    <a:lnTo>
                      <a:pt x="10555" y="2090"/>
                    </a:lnTo>
                    <a:lnTo>
                      <a:pt x="10691" y="2008"/>
                    </a:lnTo>
                    <a:lnTo>
                      <a:pt x="10827" y="1926"/>
                    </a:lnTo>
                    <a:lnTo>
                      <a:pt x="10960" y="1842"/>
                    </a:lnTo>
                    <a:lnTo>
                      <a:pt x="11092" y="1759"/>
                    </a:lnTo>
                    <a:lnTo>
                      <a:pt x="11223" y="1677"/>
                    </a:lnTo>
                    <a:lnTo>
                      <a:pt x="11352" y="1599"/>
                    </a:lnTo>
                    <a:lnTo>
                      <a:pt x="11479" y="1525"/>
                    </a:lnTo>
                    <a:lnTo>
                      <a:pt x="11606" y="1456"/>
                    </a:lnTo>
                    <a:lnTo>
                      <a:pt x="11731" y="1393"/>
                    </a:lnTo>
                    <a:lnTo>
                      <a:pt x="11854" y="1339"/>
                    </a:lnTo>
                    <a:lnTo>
                      <a:pt x="11976" y="1293"/>
                    </a:lnTo>
                    <a:lnTo>
                      <a:pt x="12096" y="1257"/>
                    </a:lnTo>
                    <a:lnTo>
                      <a:pt x="12216" y="1233"/>
                    </a:lnTo>
                    <a:lnTo>
                      <a:pt x="12334" y="1221"/>
                    </a:lnTo>
                    <a:lnTo>
                      <a:pt x="12451" y="1224"/>
                    </a:lnTo>
                    <a:lnTo>
                      <a:pt x="12567" y="1241"/>
                    </a:lnTo>
                    <a:lnTo>
                      <a:pt x="12682" y="1274"/>
                    </a:lnTo>
                    <a:lnTo>
                      <a:pt x="12796" y="1325"/>
                    </a:lnTo>
                    <a:lnTo>
                      <a:pt x="12909" y="1395"/>
                    </a:lnTo>
                    <a:lnTo>
                      <a:pt x="13021" y="1484"/>
                    </a:lnTo>
                    <a:lnTo>
                      <a:pt x="13132" y="1595"/>
                    </a:lnTo>
                    <a:lnTo>
                      <a:pt x="13241" y="1727"/>
                    </a:lnTo>
                    <a:lnTo>
                      <a:pt x="13352" y="1883"/>
                    </a:lnTo>
                    <a:lnTo>
                      <a:pt x="13455" y="2053"/>
                    </a:lnTo>
                    <a:lnTo>
                      <a:pt x="13549" y="2223"/>
                    </a:lnTo>
                    <a:lnTo>
                      <a:pt x="13633" y="2393"/>
                    </a:lnTo>
                    <a:lnTo>
                      <a:pt x="13709" y="2563"/>
                    </a:lnTo>
                    <a:lnTo>
                      <a:pt x="13775" y="2734"/>
                    </a:lnTo>
                    <a:lnTo>
                      <a:pt x="13834" y="2903"/>
                    </a:lnTo>
                    <a:lnTo>
                      <a:pt x="13885" y="3072"/>
                    </a:lnTo>
                    <a:lnTo>
                      <a:pt x="13928" y="3239"/>
                    </a:lnTo>
                    <a:lnTo>
                      <a:pt x="13965" y="3404"/>
                    </a:lnTo>
                    <a:lnTo>
                      <a:pt x="13996" y="3567"/>
                    </a:lnTo>
                    <a:lnTo>
                      <a:pt x="14020" y="3727"/>
                    </a:lnTo>
                    <a:lnTo>
                      <a:pt x="14040" y="3883"/>
                    </a:lnTo>
                    <a:lnTo>
                      <a:pt x="14053" y="4037"/>
                    </a:lnTo>
                    <a:lnTo>
                      <a:pt x="14063" y="4186"/>
                    </a:lnTo>
                    <a:lnTo>
                      <a:pt x="14067" y="4330"/>
                    </a:lnTo>
                    <a:lnTo>
                      <a:pt x="14068" y="4471"/>
                    </a:lnTo>
                    <a:lnTo>
                      <a:pt x="14066" y="4605"/>
                    </a:lnTo>
                    <a:lnTo>
                      <a:pt x="14060" y="4734"/>
                    </a:lnTo>
                    <a:lnTo>
                      <a:pt x="14052" y="4857"/>
                    </a:lnTo>
                    <a:lnTo>
                      <a:pt x="14042" y="4973"/>
                    </a:lnTo>
                    <a:lnTo>
                      <a:pt x="14030" y="5082"/>
                    </a:lnTo>
                    <a:lnTo>
                      <a:pt x="14018" y="5184"/>
                    </a:lnTo>
                    <a:lnTo>
                      <a:pt x="14004" y="5278"/>
                    </a:lnTo>
                    <a:lnTo>
                      <a:pt x="13989" y="5364"/>
                    </a:lnTo>
                    <a:lnTo>
                      <a:pt x="13975" y="5441"/>
                    </a:lnTo>
                    <a:lnTo>
                      <a:pt x="13962" y="5510"/>
                    </a:lnTo>
                    <a:lnTo>
                      <a:pt x="13949" y="5569"/>
                    </a:lnTo>
                    <a:lnTo>
                      <a:pt x="13937" y="5618"/>
                    </a:lnTo>
                    <a:lnTo>
                      <a:pt x="13921" y="5686"/>
                    </a:lnTo>
                    <a:lnTo>
                      <a:pt x="13914" y="5709"/>
                    </a:lnTo>
                    <a:lnTo>
                      <a:pt x="13877" y="5707"/>
                    </a:lnTo>
                    <a:lnTo>
                      <a:pt x="13767" y="5701"/>
                    </a:lnTo>
                    <a:lnTo>
                      <a:pt x="13688" y="5699"/>
                    </a:lnTo>
                    <a:lnTo>
                      <a:pt x="13594" y="5695"/>
                    </a:lnTo>
                    <a:lnTo>
                      <a:pt x="13486" y="5693"/>
                    </a:lnTo>
                    <a:lnTo>
                      <a:pt x="13364" y="5691"/>
                    </a:lnTo>
                    <a:lnTo>
                      <a:pt x="13230" y="5690"/>
                    </a:lnTo>
                    <a:lnTo>
                      <a:pt x="13083" y="5690"/>
                    </a:lnTo>
                    <a:lnTo>
                      <a:pt x="12925" y="5691"/>
                    </a:lnTo>
                    <a:lnTo>
                      <a:pt x="12759" y="5694"/>
                    </a:lnTo>
                    <a:lnTo>
                      <a:pt x="12582" y="5700"/>
                    </a:lnTo>
                    <a:lnTo>
                      <a:pt x="12398" y="5708"/>
                    </a:lnTo>
                    <a:lnTo>
                      <a:pt x="12205" y="5718"/>
                    </a:lnTo>
                    <a:lnTo>
                      <a:pt x="12007" y="5732"/>
                    </a:lnTo>
                    <a:lnTo>
                      <a:pt x="11802" y="5748"/>
                    </a:lnTo>
                    <a:lnTo>
                      <a:pt x="11593" y="5768"/>
                    </a:lnTo>
                    <a:lnTo>
                      <a:pt x="11379" y="5792"/>
                    </a:lnTo>
                    <a:lnTo>
                      <a:pt x="11163" y="5821"/>
                    </a:lnTo>
                    <a:lnTo>
                      <a:pt x="10945" y="5853"/>
                    </a:lnTo>
                    <a:lnTo>
                      <a:pt x="10725" y="5889"/>
                    </a:lnTo>
                    <a:lnTo>
                      <a:pt x="10504" y="5931"/>
                    </a:lnTo>
                    <a:lnTo>
                      <a:pt x="10284" y="5978"/>
                    </a:lnTo>
                    <a:lnTo>
                      <a:pt x="10064" y="6031"/>
                    </a:lnTo>
                    <a:lnTo>
                      <a:pt x="9847" y="6088"/>
                    </a:lnTo>
                    <a:lnTo>
                      <a:pt x="9634" y="6153"/>
                    </a:lnTo>
                    <a:lnTo>
                      <a:pt x="9422" y="6224"/>
                    </a:lnTo>
                    <a:lnTo>
                      <a:pt x="9217" y="6301"/>
                    </a:lnTo>
                    <a:lnTo>
                      <a:pt x="9016" y="6385"/>
                    </a:lnTo>
                    <a:lnTo>
                      <a:pt x="8821" y="6477"/>
                    </a:lnTo>
                    <a:lnTo>
                      <a:pt x="8635" y="6575"/>
                    </a:lnTo>
                    <a:lnTo>
                      <a:pt x="8450" y="6671"/>
                    </a:lnTo>
                    <a:lnTo>
                      <a:pt x="8261" y="6751"/>
                    </a:lnTo>
                    <a:lnTo>
                      <a:pt x="8069" y="6817"/>
                    </a:lnTo>
                    <a:lnTo>
                      <a:pt x="7875" y="6869"/>
                    </a:lnTo>
                    <a:lnTo>
                      <a:pt x="7677" y="6911"/>
                    </a:lnTo>
                    <a:lnTo>
                      <a:pt x="7478" y="6940"/>
                    </a:lnTo>
                    <a:lnTo>
                      <a:pt x="7278" y="6958"/>
                    </a:lnTo>
                    <a:lnTo>
                      <a:pt x="7076" y="6966"/>
                    </a:lnTo>
                    <a:lnTo>
                      <a:pt x="6872" y="6965"/>
                    </a:lnTo>
                    <a:lnTo>
                      <a:pt x="6670" y="6956"/>
                    </a:lnTo>
                    <a:lnTo>
                      <a:pt x="6467" y="6938"/>
                    </a:lnTo>
                    <a:lnTo>
                      <a:pt x="6265" y="6914"/>
                    </a:lnTo>
                    <a:lnTo>
                      <a:pt x="6064" y="6883"/>
                    </a:lnTo>
                    <a:lnTo>
                      <a:pt x="5864" y="6848"/>
                    </a:lnTo>
                    <a:lnTo>
                      <a:pt x="5665" y="6809"/>
                    </a:lnTo>
                    <a:lnTo>
                      <a:pt x="5470" y="6765"/>
                    </a:lnTo>
                    <a:lnTo>
                      <a:pt x="5276" y="6718"/>
                    </a:lnTo>
                    <a:lnTo>
                      <a:pt x="5086" y="6670"/>
                    </a:lnTo>
                    <a:lnTo>
                      <a:pt x="4899" y="6619"/>
                    </a:lnTo>
                    <a:lnTo>
                      <a:pt x="4716" y="6568"/>
                    </a:lnTo>
                    <a:lnTo>
                      <a:pt x="4365" y="6470"/>
                    </a:lnTo>
                    <a:lnTo>
                      <a:pt x="4034" y="6378"/>
                    </a:lnTo>
                    <a:lnTo>
                      <a:pt x="3878" y="6336"/>
                    </a:lnTo>
                    <a:lnTo>
                      <a:pt x="3727" y="6300"/>
                    </a:lnTo>
                    <a:lnTo>
                      <a:pt x="3584" y="6267"/>
                    </a:lnTo>
                    <a:lnTo>
                      <a:pt x="3448" y="6241"/>
                    </a:lnTo>
                    <a:lnTo>
                      <a:pt x="3320" y="6221"/>
                    </a:lnTo>
                    <a:lnTo>
                      <a:pt x="3200" y="6209"/>
                    </a:lnTo>
                    <a:lnTo>
                      <a:pt x="3089" y="6205"/>
                    </a:lnTo>
                    <a:lnTo>
                      <a:pt x="2986" y="6210"/>
                    </a:lnTo>
                    <a:lnTo>
                      <a:pt x="2939" y="6215"/>
                    </a:lnTo>
                    <a:lnTo>
                      <a:pt x="2888" y="6218"/>
                    </a:lnTo>
                    <a:lnTo>
                      <a:pt x="2833" y="6220"/>
                    </a:lnTo>
                    <a:lnTo>
                      <a:pt x="2773" y="6223"/>
                    </a:lnTo>
                    <a:lnTo>
                      <a:pt x="2710" y="6225"/>
                    </a:lnTo>
                    <a:lnTo>
                      <a:pt x="2642" y="6225"/>
                    </a:lnTo>
                    <a:lnTo>
                      <a:pt x="2571" y="6226"/>
                    </a:lnTo>
                    <a:lnTo>
                      <a:pt x="2496" y="6226"/>
                    </a:lnTo>
                    <a:lnTo>
                      <a:pt x="2337" y="6224"/>
                    </a:lnTo>
                    <a:lnTo>
                      <a:pt x="2165" y="6220"/>
                    </a:lnTo>
                    <a:lnTo>
                      <a:pt x="1983" y="6216"/>
                    </a:lnTo>
                    <a:lnTo>
                      <a:pt x="1788" y="6209"/>
                    </a:lnTo>
                    <a:lnTo>
                      <a:pt x="1586" y="6201"/>
                    </a:lnTo>
                    <a:lnTo>
                      <a:pt x="1375" y="6192"/>
                    </a:lnTo>
                    <a:lnTo>
                      <a:pt x="1157" y="6181"/>
                    </a:lnTo>
                    <a:lnTo>
                      <a:pt x="933" y="6171"/>
                    </a:lnTo>
                    <a:lnTo>
                      <a:pt x="704" y="6161"/>
                    </a:lnTo>
                    <a:lnTo>
                      <a:pt x="472" y="6149"/>
                    </a:lnTo>
                    <a:lnTo>
                      <a:pt x="237" y="6138"/>
                    </a:lnTo>
                    <a:lnTo>
                      <a:pt x="0" y="6126"/>
                    </a:lnTo>
                    <a:lnTo>
                      <a:pt x="0" y="6126"/>
                    </a:lnTo>
                    <a:lnTo>
                      <a:pt x="60" y="6128"/>
                    </a:lnTo>
                    <a:lnTo>
                      <a:pt x="119" y="6132"/>
                    </a:lnTo>
                    <a:lnTo>
                      <a:pt x="179" y="6134"/>
                    </a:lnTo>
                    <a:lnTo>
                      <a:pt x="239" y="6138"/>
                    </a:lnTo>
                    <a:lnTo>
                      <a:pt x="299" y="6140"/>
                    </a:lnTo>
                    <a:lnTo>
                      <a:pt x="358" y="6143"/>
                    </a:lnTo>
                    <a:lnTo>
                      <a:pt x="417" y="6146"/>
                    </a:lnTo>
                    <a:lnTo>
                      <a:pt x="477" y="6149"/>
                    </a:lnTo>
                    <a:lnTo>
                      <a:pt x="477" y="4500"/>
                    </a:lnTo>
                    <a:lnTo>
                      <a:pt x="481" y="4450"/>
                    </a:lnTo>
                    <a:lnTo>
                      <a:pt x="485" y="4399"/>
                    </a:lnTo>
                    <a:lnTo>
                      <a:pt x="488" y="4349"/>
                    </a:lnTo>
                    <a:lnTo>
                      <a:pt x="492" y="4298"/>
                    </a:lnTo>
                    <a:lnTo>
                      <a:pt x="493" y="4248"/>
                    </a:lnTo>
                    <a:lnTo>
                      <a:pt x="495" y="4197"/>
                    </a:lnTo>
                    <a:lnTo>
                      <a:pt x="496" y="4147"/>
                    </a:lnTo>
                    <a:lnTo>
                      <a:pt x="496" y="4096"/>
                    </a:lnTo>
                    <a:lnTo>
                      <a:pt x="496" y="4045"/>
                    </a:lnTo>
                    <a:lnTo>
                      <a:pt x="495" y="3994"/>
                    </a:lnTo>
                    <a:lnTo>
                      <a:pt x="493" y="3943"/>
                    </a:lnTo>
                    <a:lnTo>
                      <a:pt x="492" y="3893"/>
                    </a:lnTo>
                    <a:lnTo>
                      <a:pt x="488" y="3842"/>
                    </a:lnTo>
                    <a:lnTo>
                      <a:pt x="485" y="3793"/>
                    </a:lnTo>
                    <a:lnTo>
                      <a:pt x="481" y="3742"/>
                    </a:lnTo>
                    <a:lnTo>
                      <a:pt x="477" y="3692"/>
                    </a:lnTo>
                    <a:lnTo>
                      <a:pt x="477" y="3322"/>
                    </a:lnTo>
                    <a:close/>
                  </a:path>
                </a:pathLst>
              </a:custGeom>
              <a:solidFill>
                <a:srgbClr val="00B050"/>
              </a:solidFill>
              <a:ln>
                <a:noFill/>
              </a:ln>
            </p:spPr>
            <p:txBody>
              <a:bodyPr anchor="ctr"/>
              <a:lstStyle/>
              <a:p>
                <a:pPr algn="ctr"/>
                <a:endParaRPr/>
              </a:p>
            </p:txBody>
          </p:sp>
          <p:sp>
            <p:nvSpPr>
              <p:cNvPr id="89" name="ïṥḻïḋe"/>
              <p:cNvSpPr/>
              <p:nvPr/>
            </p:nvSpPr>
            <p:spPr bwMode="auto">
              <a:xfrm>
                <a:off x="6377756" y="2663586"/>
                <a:ext cx="135447" cy="1735257"/>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0" name="îšḷiḋê"/>
              <p:cNvSpPr/>
              <p:nvPr/>
            </p:nvSpPr>
            <p:spPr bwMode="auto">
              <a:xfrm>
                <a:off x="6445480" y="2663586"/>
                <a:ext cx="67724" cy="1735257"/>
              </a:xfrm>
              <a:prstGeom prst="rect">
                <a:avLst/>
              </a:pr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 name="ïṣlíḓé"/>
              <p:cNvSpPr/>
              <p:nvPr/>
            </p:nvSpPr>
            <p:spPr bwMode="auto">
              <a:xfrm>
                <a:off x="5844911" y="2040018"/>
                <a:ext cx="589068" cy="521344"/>
              </a:xfrm>
              <a:custGeom>
                <a:avLst/>
                <a:gdLst>
                  <a:gd name="T0" fmla="*/ 1374 w 1385"/>
                  <a:gd name="T1" fmla="*/ 1207 h 1226"/>
                  <a:gd name="T2" fmla="*/ 1313 w 1385"/>
                  <a:gd name="T3" fmla="*/ 1121 h 1226"/>
                  <a:gd name="T4" fmla="*/ 1245 w 1385"/>
                  <a:gd name="T5" fmla="*/ 1032 h 1226"/>
                  <a:gd name="T6" fmla="*/ 1157 w 1385"/>
                  <a:gd name="T7" fmla="*/ 924 h 1226"/>
                  <a:gd name="T8" fmla="*/ 1048 w 1385"/>
                  <a:gd name="T9" fmla="*/ 802 h 1226"/>
                  <a:gd name="T10" fmla="*/ 953 w 1385"/>
                  <a:gd name="T11" fmla="*/ 704 h 1226"/>
                  <a:gd name="T12" fmla="*/ 884 w 1385"/>
                  <a:gd name="T13" fmla="*/ 639 h 1226"/>
                  <a:gd name="T14" fmla="*/ 811 w 1385"/>
                  <a:gd name="T15" fmla="*/ 572 h 1226"/>
                  <a:gd name="T16" fmla="*/ 733 w 1385"/>
                  <a:gd name="T17" fmla="*/ 505 h 1226"/>
                  <a:gd name="T18" fmla="*/ 612 w 1385"/>
                  <a:gd name="T19" fmla="*/ 410 h 1226"/>
                  <a:gd name="T20" fmla="*/ 465 w 1385"/>
                  <a:gd name="T21" fmla="*/ 300 h 1226"/>
                  <a:gd name="T22" fmla="*/ 337 w 1385"/>
                  <a:gd name="T23" fmla="*/ 209 h 1226"/>
                  <a:gd name="T24" fmla="*/ 227 w 1385"/>
                  <a:gd name="T25" fmla="*/ 135 h 1226"/>
                  <a:gd name="T26" fmla="*/ 102 w 1385"/>
                  <a:gd name="T27" fmla="*/ 57 h 1226"/>
                  <a:gd name="T28" fmla="*/ 12 w 1385"/>
                  <a:gd name="T29" fmla="*/ 6 h 1226"/>
                  <a:gd name="T30" fmla="*/ 3 w 1385"/>
                  <a:gd name="T31" fmla="*/ 18 h 1226"/>
                  <a:gd name="T32" fmla="*/ 31 w 1385"/>
                  <a:gd name="T33" fmla="*/ 109 h 1226"/>
                  <a:gd name="T34" fmla="*/ 57 w 1385"/>
                  <a:gd name="T35" fmla="*/ 177 h 1226"/>
                  <a:gd name="T36" fmla="*/ 80 w 1385"/>
                  <a:gd name="T37" fmla="*/ 228 h 1226"/>
                  <a:gd name="T38" fmla="*/ 109 w 1385"/>
                  <a:gd name="T39" fmla="*/ 286 h 1226"/>
                  <a:gd name="T40" fmla="*/ 144 w 1385"/>
                  <a:gd name="T41" fmla="*/ 348 h 1226"/>
                  <a:gd name="T42" fmla="*/ 184 w 1385"/>
                  <a:gd name="T43" fmla="*/ 412 h 1226"/>
                  <a:gd name="T44" fmla="*/ 231 w 1385"/>
                  <a:gd name="T45" fmla="*/ 480 h 1226"/>
                  <a:gd name="T46" fmla="*/ 285 w 1385"/>
                  <a:gd name="T47" fmla="*/ 550 h 1226"/>
                  <a:gd name="T48" fmla="*/ 347 w 1385"/>
                  <a:gd name="T49" fmla="*/ 621 h 1226"/>
                  <a:gd name="T50" fmla="*/ 416 w 1385"/>
                  <a:gd name="T51" fmla="*/ 694 h 1226"/>
                  <a:gd name="T52" fmla="*/ 494 w 1385"/>
                  <a:gd name="T53" fmla="*/ 767 h 1226"/>
                  <a:gd name="T54" fmla="*/ 580 w 1385"/>
                  <a:gd name="T55" fmla="*/ 839 h 1226"/>
                  <a:gd name="T56" fmla="*/ 664 w 1385"/>
                  <a:gd name="T57" fmla="*/ 903 h 1226"/>
                  <a:gd name="T58" fmla="*/ 747 w 1385"/>
                  <a:gd name="T59" fmla="*/ 959 h 1226"/>
                  <a:gd name="T60" fmla="*/ 826 w 1385"/>
                  <a:gd name="T61" fmla="*/ 1010 h 1226"/>
                  <a:gd name="T62" fmla="*/ 902 w 1385"/>
                  <a:gd name="T63" fmla="*/ 1052 h 1226"/>
                  <a:gd name="T64" fmla="*/ 974 w 1385"/>
                  <a:gd name="T65" fmla="*/ 1090 h 1226"/>
                  <a:gd name="T66" fmla="*/ 1042 w 1385"/>
                  <a:gd name="T67" fmla="*/ 1121 h 1226"/>
                  <a:gd name="T68" fmla="*/ 1105 w 1385"/>
                  <a:gd name="T69" fmla="*/ 1148 h 1226"/>
                  <a:gd name="T70" fmla="*/ 1190 w 1385"/>
                  <a:gd name="T71" fmla="*/ 1178 h 1226"/>
                  <a:gd name="T72" fmla="*/ 1282 w 1385"/>
                  <a:gd name="T73" fmla="*/ 1205 h 1226"/>
                  <a:gd name="T74" fmla="*/ 1346 w 1385"/>
                  <a:gd name="T75" fmla="*/ 1219 h 1226"/>
                  <a:gd name="T76" fmla="*/ 1381 w 1385"/>
                  <a:gd name="T77" fmla="*/ 1225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5" h="1226">
                    <a:moveTo>
                      <a:pt x="1385" y="1226"/>
                    </a:moveTo>
                    <a:lnTo>
                      <a:pt x="1374" y="1207"/>
                    </a:lnTo>
                    <a:lnTo>
                      <a:pt x="1338" y="1157"/>
                    </a:lnTo>
                    <a:lnTo>
                      <a:pt x="1313" y="1121"/>
                    </a:lnTo>
                    <a:lnTo>
                      <a:pt x="1282" y="1079"/>
                    </a:lnTo>
                    <a:lnTo>
                      <a:pt x="1245" y="1032"/>
                    </a:lnTo>
                    <a:lnTo>
                      <a:pt x="1204" y="980"/>
                    </a:lnTo>
                    <a:lnTo>
                      <a:pt x="1157" y="924"/>
                    </a:lnTo>
                    <a:lnTo>
                      <a:pt x="1105" y="864"/>
                    </a:lnTo>
                    <a:lnTo>
                      <a:pt x="1048" y="802"/>
                    </a:lnTo>
                    <a:lnTo>
                      <a:pt x="987" y="737"/>
                    </a:lnTo>
                    <a:lnTo>
                      <a:pt x="953" y="704"/>
                    </a:lnTo>
                    <a:lnTo>
                      <a:pt x="920" y="672"/>
                    </a:lnTo>
                    <a:lnTo>
                      <a:pt x="884" y="639"/>
                    </a:lnTo>
                    <a:lnTo>
                      <a:pt x="849" y="605"/>
                    </a:lnTo>
                    <a:lnTo>
                      <a:pt x="811" y="572"/>
                    </a:lnTo>
                    <a:lnTo>
                      <a:pt x="773" y="539"/>
                    </a:lnTo>
                    <a:lnTo>
                      <a:pt x="733" y="505"/>
                    </a:lnTo>
                    <a:lnTo>
                      <a:pt x="693" y="473"/>
                    </a:lnTo>
                    <a:lnTo>
                      <a:pt x="612" y="410"/>
                    </a:lnTo>
                    <a:lnTo>
                      <a:pt x="536" y="353"/>
                    </a:lnTo>
                    <a:lnTo>
                      <a:pt x="465" y="300"/>
                    </a:lnTo>
                    <a:lnTo>
                      <a:pt x="399" y="251"/>
                    </a:lnTo>
                    <a:lnTo>
                      <a:pt x="337" y="209"/>
                    </a:lnTo>
                    <a:lnTo>
                      <a:pt x="279" y="170"/>
                    </a:lnTo>
                    <a:lnTo>
                      <a:pt x="227" y="135"/>
                    </a:lnTo>
                    <a:lnTo>
                      <a:pt x="180" y="106"/>
                    </a:lnTo>
                    <a:lnTo>
                      <a:pt x="102" y="57"/>
                    </a:lnTo>
                    <a:lnTo>
                      <a:pt x="46" y="25"/>
                    </a:lnTo>
                    <a:lnTo>
                      <a:pt x="12" y="6"/>
                    </a:lnTo>
                    <a:lnTo>
                      <a:pt x="0" y="0"/>
                    </a:lnTo>
                    <a:lnTo>
                      <a:pt x="3" y="18"/>
                    </a:lnTo>
                    <a:lnTo>
                      <a:pt x="18" y="71"/>
                    </a:lnTo>
                    <a:lnTo>
                      <a:pt x="31" y="109"/>
                    </a:lnTo>
                    <a:lnTo>
                      <a:pt x="47" y="153"/>
                    </a:lnTo>
                    <a:lnTo>
                      <a:pt x="57" y="177"/>
                    </a:lnTo>
                    <a:lnTo>
                      <a:pt x="68" y="202"/>
                    </a:lnTo>
                    <a:lnTo>
                      <a:pt x="80" y="228"/>
                    </a:lnTo>
                    <a:lnTo>
                      <a:pt x="94" y="257"/>
                    </a:lnTo>
                    <a:lnTo>
                      <a:pt x="109" y="286"/>
                    </a:lnTo>
                    <a:lnTo>
                      <a:pt x="125" y="317"/>
                    </a:lnTo>
                    <a:lnTo>
                      <a:pt x="144" y="348"/>
                    </a:lnTo>
                    <a:lnTo>
                      <a:pt x="163" y="380"/>
                    </a:lnTo>
                    <a:lnTo>
                      <a:pt x="184" y="412"/>
                    </a:lnTo>
                    <a:lnTo>
                      <a:pt x="207" y="446"/>
                    </a:lnTo>
                    <a:lnTo>
                      <a:pt x="231" y="480"/>
                    </a:lnTo>
                    <a:lnTo>
                      <a:pt x="257" y="515"/>
                    </a:lnTo>
                    <a:lnTo>
                      <a:pt x="285" y="550"/>
                    </a:lnTo>
                    <a:lnTo>
                      <a:pt x="315" y="586"/>
                    </a:lnTo>
                    <a:lnTo>
                      <a:pt x="347" y="621"/>
                    </a:lnTo>
                    <a:lnTo>
                      <a:pt x="380" y="658"/>
                    </a:lnTo>
                    <a:lnTo>
                      <a:pt x="416" y="694"/>
                    </a:lnTo>
                    <a:lnTo>
                      <a:pt x="454" y="731"/>
                    </a:lnTo>
                    <a:lnTo>
                      <a:pt x="494" y="767"/>
                    </a:lnTo>
                    <a:lnTo>
                      <a:pt x="536" y="803"/>
                    </a:lnTo>
                    <a:lnTo>
                      <a:pt x="580" y="839"/>
                    </a:lnTo>
                    <a:lnTo>
                      <a:pt x="623" y="872"/>
                    </a:lnTo>
                    <a:lnTo>
                      <a:pt x="664" y="903"/>
                    </a:lnTo>
                    <a:lnTo>
                      <a:pt x="706" y="932"/>
                    </a:lnTo>
                    <a:lnTo>
                      <a:pt x="747" y="959"/>
                    </a:lnTo>
                    <a:lnTo>
                      <a:pt x="787" y="986"/>
                    </a:lnTo>
                    <a:lnTo>
                      <a:pt x="826" y="1010"/>
                    </a:lnTo>
                    <a:lnTo>
                      <a:pt x="865" y="1032"/>
                    </a:lnTo>
                    <a:lnTo>
                      <a:pt x="902" y="1052"/>
                    </a:lnTo>
                    <a:lnTo>
                      <a:pt x="938" y="1072"/>
                    </a:lnTo>
                    <a:lnTo>
                      <a:pt x="974" y="1090"/>
                    </a:lnTo>
                    <a:lnTo>
                      <a:pt x="1009" y="1106"/>
                    </a:lnTo>
                    <a:lnTo>
                      <a:pt x="1042" y="1121"/>
                    </a:lnTo>
                    <a:lnTo>
                      <a:pt x="1074" y="1135"/>
                    </a:lnTo>
                    <a:lnTo>
                      <a:pt x="1105" y="1148"/>
                    </a:lnTo>
                    <a:lnTo>
                      <a:pt x="1135" y="1159"/>
                    </a:lnTo>
                    <a:lnTo>
                      <a:pt x="1190" y="1178"/>
                    </a:lnTo>
                    <a:lnTo>
                      <a:pt x="1238" y="1194"/>
                    </a:lnTo>
                    <a:lnTo>
                      <a:pt x="1282" y="1205"/>
                    </a:lnTo>
                    <a:lnTo>
                      <a:pt x="1317" y="1213"/>
                    </a:lnTo>
                    <a:lnTo>
                      <a:pt x="1346" y="1219"/>
                    </a:lnTo>
                    <a:lnTo>
                      <a:pt x="1368" y="1223"/>
                    </a:lnTo>
                    <a:lnTo>
                      <a:pt x="1381" y="1225"/>
                    </a:lnTo>
                    <a:lnTo>
                      <a:pt x="1385" y="1226"/>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ïsľîďè"/>
              <p:cNvSpPr/>
              <p:nvPr/>
            </p:nvSpPr>
            <p:spPr bwMode="auto">
              <a:xfrm>
                <a:off x="6511925" y="2344135"/>
                <a:ext cx="739850" cy="283672"/>
              </a:xfrm>
              <a:custGeom>
                <a:avLst/>
                <a:gdLst>
                  <a:gd name="T0" fmla="*/ 1733 w 1736"/>
                  <a:gd name="T1" fmla="*/ 34 h 666"/>
                  <a:gd name="T2" fmla="*/ 1699 w 1736"/>
                  <a:gd name="T3" fmla="*/ 58 h 666"/>
                  <a:gd name="T4" fmla="*/ 1632 w 1736"/>
                  <a:gd name="T5" fmla="*/ 102 h 666"/>
                  <a:gd name="T6" fmla="*/ 1537 w 1736"/>
                  <a:gd name="T7" fmla="*/ 160 h 666"/>
                  <a:gd name="T8" fmla="*/ 1415 w 1736"/>
                  <a:gd name="T9" fmla="*/ 228 h 666"/>
                  <a:gd name="T10" fmla="*/ 1269 w 1736"/>
                  <a:gd name="T11" fmla="*/ 302 h 666"/>
                  <a:gd name="T12" fmla="*/ 1145 w 1736"/>
                  <a:gd name="T13" fmla="*/ 358 h 666"/>
                  <a:gd name="T14" fmla="*/ 1058 w 1736"/>
                  <a:gd name="T15" fmla="*/ 395 h 666"/>
                  <a:gd name="T16" fmla="*/ 965 w 1736"/>
                  <a:gd name="T17" fmla="*/ 429 h 666"/>
                  <a:gd name="T18" fmla="*/ 867 w 1736"/>
                  <a:gd name="T19" fmla="*/ 462 h 666"/>
                  <a:gd name="T20" fmla="*/ 720 w 1736"/>
                  <a:gd name="T21" fmla="*/ 508 h 666"/>
                  <a:gd name="T22" fmla="*/ 543 w 1736"/>
                  <a:gd name="T23" fmla="*/ 557 h 666"/>
                  <a:gd name="T24" fmla="*/ 390 w 1736"/>
                  <a:gd name="T25" fmla="*/ 594 h 666"/>
                  <a:gd name="T26" fmla="*/ 262 w 1736"/>
                  <a:gd name="T27" fmla="*/ 623 h 666"/>
                  <a:gd name="T28" fmla="*/ 159 w 1736"/>
                  <a:gd name="T29" fmla="*/ 643 h 666"/>
                  <a:gd name="T30" fmla="*/ 81 w 1736"/>
                  <a:gd name="T31" fmla="*/ 655 h 666"/>
                  <a:gd name="T32" fmla="*/ 30 w 1736"/>
                  <a:gd name="T33" fmla="*/ 663 h 666"/>
                  <a:gd name="T34" fmla="*/ 3 w 1736"/>
                  <a:gd name="T35" fmla="*/ 666 h 666"/>
                  <a:gd name="T36" fmla="*/ 11 w 1736"/>
                  <a:gd name="T37" fmla="*/ 651 h 666"/>
                  <a:gd name="T38" fmla="*/ 69 w 1736"/>
                  <a:gd name="T39" fmla="*/ 576 h 666"/>
                  <a:gd name="T40" fmla="*/ 118 w 1736"/>
                  <a:gd name="T41" fmla="*/ 523 h 666"/>
                  <a:gd name="T42" fmla="*/ 159 w 1736"/>
                  <a:gd name="T43" fmla="*/ 483 h 666"/>
                  <a:gd name="T44" fmla="*/ 207 w 1736"/>
                  <a:gd name="T45" fmla="*/ 439 h 666"/>
                  <a:gd name="T46" fmla="*/ 260 w 1736"/>
                  <a:gd name="T47" fmla="*/ 395 h 666"/>
                  <a:gd name="T48" fmla="*/ 323 w 1736"/>
                  <a:gd name="T49" fmla="*/ 350 h 666"/>
                  <a:gd name="T50" fmla="*/ 390 w 1736"/>
                  <a:gd name="T51" fmla="*/ 304 h 666"/>
                  <a:gd name="T52" fmla="*/ 466 w 1736"/>
                  <a:gd name="T53" fmla="*/ 258 h 666"/>
                  <a:gd name="T54" fmla="*/ 550 w 1736"/>
                  <a:gd name="T55" fmla="*/ 214 h 666"/>
                  <a:gd name="T56" fmla="*/ 641 w 1736"/>
                  <a:gd name="T57" fmla="*/ 172 h 666"/>
                  <a:gd name="T58" fmla="*/ 741 w 1736"/>
                  <a:gd name="T59" fmla="*/ 133 h 666"/>
                  <a:gd name="T60" fmla="*/ 846 w 1736"/>
                  <a:gd name="T61" fmla="*/ 97 h 666"/>
                  <a:gd name="T62" fmla="*/ 949 w 1736"/>
                  <a:gd name="T63" fmla="*/ 68 h 666"/>
                  <a:gd name="T64" fmla="*/ 1045 w 1736"/>
                  <a:gd name="T65" fmla="*/ 45 h 666"/>
                  <a:gd name="T66" fmla="*/ 1138 w 1736"/>
                  <a:gd name="T67" fmla="*/ 28 h 666"/>
                  <a:gd name="T68" fmla="*/ 1224 w 1736"/>
                  <a:gd name="T69" fmla="*/ 15 h 666"/>
                  <a:gd name="T70" fmla="*/ 1305 w 1736"/>
                  <a:gd name="T71" fmla="*/ 7 h 666"/>
                  <a:gd name="T72" fmla="*/ 1379 w 1736"/>
                  <a:gd name="T73" fmla="*/ 3 h 666"/>
                  <a:gd name="T74" fmla="*/ 1448 w 1736"/>
                  <a:gd name="T75" fmla="*/ 0 h 666"/>
                  <a:gd name="T76" fmla="*/ 1538 w 1736"/>
                  <a:gd name="T77" fmla="*/ 3 h 666"/>
                  <a:gd name="T78" fmla="*/ 1633 w 1736"/>
                  <a:gd name="T79" fmla="*/ 12 h 666"/>
                  <a:gd name="T80" fmla="*/ 1699 w 1736"/>
                  <a:gd name="T81" fmla="*/ 22 h 666"/>
                  <a:gd name="T82" fmla="*/ 1733 w 1736"/>
                  <a:gd name="T83" fmla="*/ 2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6" h="666">
                    <a:moveTo>
                      <a:pt x="1736" y="30"/>
                    </a:moveTo>
                    <a:lnTo>
                      <a:pt x="1733" y="34"/>
                    </a:lnTo>
                    <a:lnTo>
                      <a:pt x="1719" y="43"/>
                    </a:lnTo>
                    <a:lnTo>
                      <a:pt x="1699" y="58"/>
                    </a:lnTo>
                    <a:lnTo>
                      <a:pt x="1669" y="77"/>
                    </a:lnTo>
                    <a:lnTo>
                      <a:pt x="1632" y="102"/>
                    </a:lnTo>
                    <a:lnTo>
                      <a:pt x="1587" y="129"/>
                    </a:lnTo>
                    <a:lnTo>
                      <a:pt x="1537" y="160"/>
                    </a:lnTo>
                    <a:lnTo>
                      <a:pt x="1479" y="194"/>
                    </a:lnTo>
                    <a:lnTo>
                      <a:pt x="1415" y="228"/>
                    </a:lnTo>
                    <a:lnTo>
                      <a:pt x="1345" y="265"/>
                    </a:lnTo>
                    <a:lnTo>
                      <a:pt x="1269" y="302"/>
                    </a:lnTo>
                    <a:lnTo>
                      <a:pt x="1187" y="339"/>
                    </a:lnTo>
                    <a:lnTo>
                      <a:pt x="1145" y="358"/>
                    </a:lnTo>
                    <a:lnTo>
                      <a:pt x="1102" y="376"/>
                    </a:lnTo>
                    <a:lnTo>
                      <a:pt x="1058" y="395"/>
                    </a:lnTo>
                    <a:lnTo>
                      <a:pt x="1012" y="412"/>
                    </a:lnTo>
                    <a:lnTo>
                      <a:pt x="965" y="429"/>
                    </a:lnTo>
                    <a:lnTo>
                      <a:pt x="916" y="446"/>
                    </a:lnTo>
                    <a:lnTo>
                      <a:pt x="867" y="462"/>
                    </a:lnTo>
                    <a:lnTo>
                      <a:pt x="818" y="478"/>
                    </a:lnTo>
                    <a:lnTo>
                      <a:pt x="720" y="508"/>
                    </a:lnTo>
                    <a:lnTo>
                      <a:pt x="628" y="534"/>
                    </a:lnTo>
                    <a:lnTo>
                      <a:pt x="543" y="557"/>
                    </a:lnTo>
                    <a:lnTo>
                      <a:pt x="464" y="577"/>
                    </a:lnTo>
                    <a:lnTo>
                      <a:pt x="390" y="594"/>
                    </a:lnTo>
                    <a:lnTo>
                      <a:pt x="323" y="611"/>
                    </a:lnTo>
                    <a:lnTo>
                      <a:pt x="262" y="623"/>
                    </a:lnTo>
                    <a:lnTo>
                      <a:pt x="208" y="634"/>
                    </a:lnTo>
                    <a:lnTo>
                      <a:pt x="159" y="643"/>
                    </a:lnTo>
                    <a:lnTo>
                      <a:pt x="117" y="650"/>
                    </a:lnTo>
                    <a:lnTo>
                      <a:pt x="81" y="655"/>
                    </a:lnTo>
                    <a:lnTo>
                      <a:pt x="53" y="660"/>
                    </a:lnTo>
                    <a:lnTo>
                      <a:pt x="30" y="663"/>
                    </a:lnTo>
                    <a:lnTo>
                      <a:pt x="14" y="665"/>
                    </a:lnTo>
                    <a:lnTo>
                      <a:pt x="3" y="666"/>
                    </a:lnTo>
                    <a:lnTo>
                      <a:pt x="0" y="666"/>
                    </a:lnTo>
                    <a:lnTo>
                      <a:pt x="11" y="651"/>
                    </a:lnTo>
                    <a:lnTo>
                      <a:pt x="43" y="607"/>
                    </a:lnTo>
                    <a:lnTo>
                      <a:pt x="69" y="576"/>
                    </a:lnTo>
                    <a:lnTo>
                      <a:pt x="100" y="542"/>
                    </a:lnTo>
                    <a:lnTo>
                      <a:pt x="118" y="523"/>
                    </a:lnTo>
                    <a:lnTo>
                      <a:pt x="138" y="503"/>
                    </a:lnTo>
                    <a:lnTo>
                      <a:pt x="159" y="483"/>
                    </a:lnTo>
                    <a:lnTo>
                      <a:pt x="182" y="461"/>
                    </a:lnTo>
                    <a:lnTo>
                      <a:pt x="207" y="439"/>
                    </a:lnTo>
                    <a:lnTo>
                      <a:pt x="233" y="418"/>
                    </a:lnTo>
                    <a:lnTo>
                      <a:pt x="260" y="395"/>
                    </a:lnTo>
                    <a:lnTo>
                      <a:pt x="290" y="373"/>
                    </a:lnTo>
                    <a:lnTo>
                      <a:pt x="323" y="350"/>
                    </a:lnTo>
                    <a:lnTo>
                      <a:pt x="356" y="327"/>
                    </a:lnTo>
                    <a:lnTo>
                      <a:pt x="390" y="304"/>
                    </a:lnTo>
                    <a:lnTo>
                      <a:pt x="428" y="281"/>
                    </a:lnTo>
                    <a:lnTo>
                      <a:pt x="466" y="258"/>
                    </a:lnTo>
                    <a:lnTo>
                      <a:pt x="507" y="236"/>
                    </a:lnTo>
                    <a:lnTo>
                      <a:pt x="550" y="214"/>
                    </a:lnTo>
                    <a:lnTo>
                      <a:pt x="595" y="192"/>
                    </a:lnTo>
                    <a:lnTo>
                      <a:pt x="641" y="172"/>
                    </a:lnTo>
                    <a:lnTo>
                      <a:pt x="690" y="152"/>
                    </a:lnTo>
                    <a:lnTo>
                      <a:pt x="741" y="133"/>
                    </a:lnTo>
                    <a:lnTo>
                      <a:pt x="792" y="114"/>
                    </a:lnTo>
                    <a:lnTo>
                      <a:pt x="846" y="97"/>
                    </a:lnTo>
                    <a:lnTo>
                      <a:pt x="898" y="82"/>
                    </a:lnTo>
                    <a:lnTo>
                      <a:pt x="949" y="68"/>
                    </a:lnTo>
                    <a:lnTo>
                      <a:pt x="998" y="56"/>
                    </a:lnTo>
                    <a:lnTo>
                      <a:pt x="1045" y="45"/>
                    </a:lnTo>
                    <a:lnTo>
                      <a:pt x="1092" y="36"/>
                    </a:lnTo>
                    <a:lnTo>
                      <a:pt x="1138" y="28"/>
                    </a:lnTo>
                    <a:lnTo>
                      <a:pt x="1182" y="21"/>
                    </a:lnTo>
                    <a:lnTo>
                      <a:pt x="1224" y="15"/>
                    </a:lnTo>
                    <a:lnTo>
                      <a:pt x="1266" y="11"/>
                    </a:lnTo>
                    <a:lnTo>
                      <a:pt x="1305" y="7"/>
                    </a:lnTo>
                    <a:lnTo>
                      <a:pt x="1342" y="4"/>
                    </a:lnTo>
                    <a:lnTo>
                      <a:pt x="1379" y="3"/>
                    </a:lnTo>
                    <a:lnTo>
                      <a:pt x="1415" y="2"/>
                    </a:lnTo>
                    <a:lnTo>
                      <a:pt x="1448" y="0"/>
                    </a:lnTo>
                    <a:lnTo>
                      <a:pt x="1479" y="0"/>
                    </a:lnTo>
                    <a:lnTo>
                      <a:pt x="1538" y="3"/>
                    </a:lnTo>
                    <a:lnTo>
                      <a:pt x="1589" y="6"/>
                    </a:lnTo>
                    <a:lnTo>
                      <a:pt x="1633" y="12"/>
                    </a:lnTo>
                    <a:lnTo>
                      <a:pt x="1670" y="17"/>
                    </a:lnTo>
                    <a:lnTo>
                      <a:pt x="1699" y="22"/>
                    </a:lnTo>
                    <a:lnTo>
                      <a:pt x="1719" y="26"/>
                    </a:lnTo>
                    <a:lnTo>
                      <a:pt x="1733" y="29"/>
                    </a:lnTo>
                    <a:lnTo>
                      <a:pt x="1736" y="3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ïṩḷíďé"/>
              <p:cNvSpPr/>
              <p:nvPr/>
            </p:nvSpPr>
            <p:spPr bwMode="auto">
              <a:xfrm>
                <a:off x="6232086" y="2652086"/>
                <a:ext cx="208282" cy="771793"/>
              </a:xfrm>
              <a:custGeom>
                <a:avLst/>
                <a:gdLst>
                  <a:gd name="T0" fmla="*/ 3 w 490"/>
                  <a:gd name="T1" fmla="*/ 1804 h 1810"/>
                  <a:gd name="T2" fmla="*/ 1 w 490"/>
                  <a:gd name="T3" fmla="*/ 1762 h 1810"/>
                  <a:gd name="T4" fmla="*/ 0 w 490"/>
                  <a:gd name="T5" fmla="*/ 1683 h 1810"/>
                  <a:gd name="T6" fmla="*/ 1 w 490"/>
                  <a:gd name="T7" fmla="*/ 1571 h 1810"/>
                  <a:gd name="T8" fmla="*/ 8 w 490"/>
                  <a:gd name="T9" fmla="*/ 1431 h 1810"/>
                  <a:gd name="T10" fmla="*/ 23 w 490"/>
                  <a:gd name="T11" fmla="*/ 1269 h 1810"/>
                  <a:gd name="T12" fmla="*/ 41 w 490"/>
                  <a:gd name="T13" fmla="*/ 1134 h 1810"/>
                  <a:gd name="T14" fmla="*/ 57 w 490"/>
                  <a:gd name="T15" fmla="*/ 1040 h 1810"/>
                  <a:gd name="T16" fmla="*/ 78 w 490"/>
                  <a:gd name="T17" fmla="*/ 943 h 1810"/>
                  <a:gd name="T18" fmla="*/ 101 w 490"/>
                  <a:gd name="T19" fmla="*/ 844 h 1810"/>
                  <a:gd name="T20" fmla="*/ 141 w 490"/>
                  <a:gd name="T21" fmla="*/ 694 h 1810"/>
                  <a:gd name="T22" fmla="*/ 194 w 490"/>
                  <a:gd name="T23" fmla="*/ 519 h 1810"/>
                  <a:gd name="T24" fmla="*/ 243 w 490"/>
                  <a:gd name="T25" fmla="*/ 369 h 1810"/>
                  <a:gd name="T26" fmla="*/ 288 w 490"/>
                  <a:gd name="T27" fmla="*/ 245 h 1810"/>
                  <a:gd name="T28" fmla="*/ 342 w 490"/>
                  <a:gd name="T29" fmla="*/ 108 h 1810"/>
                  <a:gd name="T30" fmla="*/ 385 w 490"/>
                  <a:gd name="T31" fmla="*/ 13 h 1810"/>
                  <a:gd name="T32" fmla="*/ 393 w 490"/>
                  <a:gd name="T33" fmla="*/ 5 h 1810"/>
                  <a:gd name="T34" fmla="*/ 407 w 490"/>
                  <a:gd name="T35" fmla="*/ 40 h 1810"/>
                  <a:gd name="T36" fmla="*/ 430 w 490"/>
                  <a:gd name="T37" fmla="*/ 107 h 1810"/>
                  <a:gd name="T38" fmla="*/ 449 w 490"/>
                  <a:gd name="T39" fmla="*/ 177 h 1810"/>
                  <a:gd name="T40" fmla="*/ 461 w 490"/>
                  <a:gd name="T41" fmla="*/ 234 h 1810"/>
                  <a:gd name="T42" fmla="*/ 473 w 490"/>
                  <a:gd name="T43" fmla="*/ 296 h 1810"/>
                  <a:gd name="T44" fmla="*/ 481 w 490"/>
                  <a:gd name="T45" fmla="*/ 366 h 1810"/>
                  <a:gd name="T46" fmla="*/ 488 w 490"/>
                  <a:gd name="T47" fmla="*/ 442 h 1810"/>
                  <a:gd name="T48" fmla="*/ 490 w 490"/>
                  <a:gd name="T49" fmla="*/ 524 h 1810"/>
                  <a:gd name="T50" fmla="*/ 488 w 490"/>
                  <a:gd name="T51" fmla="*/ 613 h 1810"/>
                  <a:gd name="T52" fmla="*/ 481 w 490"/>
                  <a:gd name="T53" fmla="*/ 707 h 1810"/>
                  <a:gd name="T54" fmla="*/ 468 w 490"/>
                  <a:gd name="T55" fmla="*/ 807 h 1810"/>
                  <a:gd name="T56" fmla="*/ 448 w 490"/>
                  <a:gd name="T57" fmla="*/ 912 h 1810"/>
                  <a:gd name="T58" fmla="*/ 421 w 490"/>
                  <a:gd name="T59" fmla="*/ 1020 h 1810"/>
                  <a:gd name="T60" fmla="*/ 391 w 490"/>
                  <a:gd name="T61" fmla="*/ 1122 h 1810"/>
                  <a:gd name="T62" fmla="*/ 359 w 490"/>
                  <a:gd name="T63" fmla="*/ 1216 h 1810"/>
                  <a:gd name="T64" fmla="*/ 325 w 490"/>
                  <a:gd name="T65" fmla="*/ 1303 h 1810"/>
                  <a:gd name="T66" fmla="*/ 289 w 490"/>
                  <a:gd name="T67" fmla="*/ 1384 h 1810"/>
                  <a:gd name="T68" fmla="*/ 254 w 490"/>
                  <a:gd name="T69" fmla="*/ 1456 h 1810"/>
                  <a:gd name="T70" fmla="*/ 218 w 490"/>
                  <a:gd name="T71" fmla="*/ 1522 h 1810"/>
                  <a:gd name="T72" fmla="*/ 182 w 490"/>
                  <a:gd name="T73" fmla="*/ 1580 h 1810"/>
                  <a:gd name="T74" fmla="*/ 133 w 490"/>
                  <a:gd name="T75" fmla="*/ 1655 h 1810"/>
                  <a:gd name="T76" fmla="*/ 74 w 490"/>
                  <a:gd name="T77" fmla="*/ 1732 h 1810"/>
                  <a:gd name="T78" fmla="*/ 31 w 490"/>
                  <a:gd name="T79" fmla="*/ 1781 h 1810"/>
                  <a:gd name="T80" fmla="*/ 7 w 490"/>
                  <a:gd name="T81" fmla="*/ 180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0" h="1810">
                    <a:moveTo>
                      <a:pt x="3" y="1810"/>
                    </a:moveTo>
                    <a:lnTo>
                      <a:pt x="3" y="1804"/>
                    </a:lnTo>
                    <a:lnTo>
                      <a:pt x="2" y="1788"/>
                    </a:lnTo>
                    <a:lnTo>
                      <a:pt x="1" y="1762"/>
                    </a:lnTo>
                    <a:lnTo>
                      <a:pt x="0" y="1727"/>
                    </a:lnTo>
                    <a:lnTo>
                      <a:pt x="0" y="1683"/>
                    </a:lnTo>
                    <a:lnTo>
                      <a:pt x="0" y="1631"/>
                    </a:lnTo>
                    <a:lnTo>
                      <a:pt x="1" y="1571"/>
                    </a:lnTo>
                    <a:lnTo>
                      <a:pt x="3" y="1504"/>
                    </a:lnTo>
                    <a:lnTo>
                      <a:pt x="8" y="1431"/>
                    </a:lnTo>
                    <a:lnTo>
                      <a:pt x="15" y="1353"/>
                    </a:lnTo>
                    <a:lnTo>
                      <a:pt x="23" y="1269"/>
                    </a:lnTo>
                    <a:lnTo>
                      <a:pt x="34" y="1180"/>
                    </a:lnTo>
                    <a:lnTo>
                      <a:pt x="41" y="1134"/>
                    </a:lnTo>
                    <a:lnTo>
                      <a:pt x="49" y="1087"/>
                    </a:lnTo>
                    <a:lnTo>
                      <a:pt x="57" y="1040"/>
                    </a:lnTo>
                    <a:lnTo>
                      <a:pt x="68" y="992"/>
                    </a:lnTo>
                    <a:lnTo>
                      <a:pt x="78" y="943"/>
                    </a:lnTo>
                    <a:lnTo>
                      <a:pt x="88" y="893"/>
                    </a:lnTo>
                    <a:lnTo>
                      <a:pt x="101" y="844"/>
                    </a:lnTo>
                    <a:lnTo>
                      <a:pt x="115" y="792"/>
                    </a:lnTo>
                    <a:lnTo>
                      <a:pt x="141" y="694"/>
                    </a:lnTo>
                    <a:lnTo>
                      <a:pt x="169" y="603"/>
                    </a:lnTo>
                    <a:lnTo>
                      <a:pt x="194" y="519"/>
                    </a:lnTo>
                    <a:lnTo>
                      <a:pt x="219" y="441"/>
                    </a:lnTo>
                    <a:lnTo>
                      <a:pt x="243" y="369"/>
                    </a:lnTo>
                    <a:lnTo>
                      <a:pt x="266" y="304"/>
                    </a:lnTo>
                    <a:lnTo>
                      <a:pt x="288" y="245"/>
                    </a:lnTo>
                    <a:lnTo>
                      <a:pt x="308" y="193"/>
                    </a:lnTo>
                    <a:lnTo>
                      <a:pt x="342" y="108"/>
                    </a:lnTo>
                    <a:lnTo>
                      <a:pt x="368" y="49"/>
                    </a:lnTo>
                    <a:lnTo>
                      <a:pt x="385" y="13"/>
                    </a:lnTo>
                    <a:lnTo>
                      <a:pt x="390" y="0"/>
                    </a:lnTo>
                    <a:lnTo>
                      <a:pt x="393" y="5"/>
                    </a:lnTo>
                    <a:lnTo>
                      <a:pt x="398" y="19"/>
                    </a:lnTo>
                    <a:lnTo>
                      <a:pt x="407" y="40"/>
                    </a:lnTo>
                    <a:lnTo>
                      <a:pt x="418" y="69"/>
                    </a:lnTo>
                    <a:lnTo>
                      <a:pt x="430" y="107"/>
                    </a:lnTo>
                    <a:lnTo>
                      <a:pt x="443" y="152"/>
                    </a:lnTo>
                    <a:lnTo>
                      <a:pt x="449" y="177"/>
                    </a:lnTo>
                    <a:lnTo>
                      <a:pt x="456" y="204"/>
                    </a:lnTo>
                    <a:lnTo>
                      <a:pt x="461" y="234"/>
                    </a:lnTo>
                    <a:lnTo>
                      <a:pt x="467" y="264"/>
                    </a:lnTo>
                    <a:lnTo>
                      <a:pt x="473" y="296"/>
                    </a:lnTo>
                    <a:lnTo>
                      <a:pt x="478" y="330"/>
                    </a:lnTo>
                    <a:lnTo>
                      <a:pt x="481" y="366"/>
                    </a:lnTo>
                    <a:lnTo>
                      <a:pt x="484" y="404"/>
                    </a:lnTo>
                    <a:lnTo>
                      <a:pt x="488" y="442"/>
                    </a:lnTo>
                    <a:lnTo>
                      <a:pt x="489" y="483"/>
                    </a:lnTo>
                    <a:lnTo>
                      <a:pt x="490" y="524"/>
                    </a:lnTo>
                    <a:lnTo>
                      <a:pt x="489" y="568"/>
                    </a:lnTo>
                    <a:lnTo>
                      <a:pt x="488" y="613"/>
                    </a:lnTo>
                    <a:lnTo>
                      <a:pt x="484" y="659"/>
                    </a:lnTo>
                    <a:lnTo>
                      <a:pt x="481" y="707"/>
                    </a:lnTo>
                    <a:lnTo>
                      <a:pt x="475" y="756"/>
                    </a:lnTo>
                    <a:lnTo>
                      <a:pt x="468" y="807"/>
                    </a:lnTo>
                    <a:lnTo>
                      <a:pt x="459" y="859"/>
                    </a:lnTo>
                    <a:lnTo>
                      <a:pt x="448" y="912"/>
                    </a:lnTo>
                    <a:lnTo>
                      <a:pt x="436" y="966"/>
                    </a:lnTo>
                    <a:lnTo>
                      <a:pt x="421" y="1020"/>
                    </a:lnTo>
                    <a:lnTo>
                      <a:pt x="407" y="1071"/>
                    </a:lnTo>
                    <a:lnTo>
                      <a:pt x="391" y="1122"/>
                    </a:lnTo>
                    <a:lnTo>
                      <a:pt x="375" y="1170"/>
                    </a:lnTo>
                    <a:lnTo>
                      <a:pt x="359" y="1216"/>
                    </a:lnTo>
                    <a:lnTo>
                      <a:pt x="342" y="1261"/>
                    </a:lnTo>
                    <a:lnTo>
                      <a:pt x="325" y="1303"/>
                    </a:lnTo>
                    <a:lnTo>
                      <a:pt x="308" y="1345"/>
                    </a:lnTo>
                    <a:lnTo>
                      <a:pt x="289" y="1384"/>
                    </a:lnTo>
                    <a:lnTo>
                      <a:pt x="272" y="1421"/>
                    </a:lnTo>
                    <a:lnTo>
                      <a:pt x="254" y="1456"/>
                    </a:lnTo>
                    <a:lnTo>
                      <a:pt x="235" y="1489"/>
                    </a:lnTo>
                    <a:lnTo>
                      <a:pt x="218" y="1522"/>
                    </a:lnTo>
                    <a:lnTo>
                      <a:pt x="200" y="1552"/>
                    </a:lnTo>
                    <a:lnTo>
                      <a:pt x="182" y="1580"/>
                    </a:lnTo>
                    <a:lnTo>
                      <a:pt x="165" y="1607"/>
                    </a:lnTo>
                    <a:lnTo>
                      <a:pt x="133" y="1655"/>
                    </a:lnTo>
                    <a:lnTo>
                      <a:pt x="102" y="1697"/>
                    </a:lnTo>
                    <a:lnTo>
                      <a:pt x="74" y="1732"/>
                    </a:lnTo>
                    <a:lnTo>
                      <a:pt x="50" y="1759"/>
                    </a:lnTo>
                    <a:lnTo>
                      <a:pt x="31" y="1781"/>
                    </a:lnTo>
                    <a:lnTo>
                      <a:pt x="16" y="1797"/>
                    </a:lnTo>
                    <a:lnTo>
                      <a:pt x="7" y="1807"/>
                    </a:lnTo>
                    <a:lnTo>
                      <a:pt x="3" y="181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ļíďé"/>
              <p:cNvSpPr/>
              <p:nvPr/>
            </p:nvSpPr>
            <p:spPr bwMode="auto">
              <a:xfrm>
                <a:off x="5844911" y="2040018"/>
                <a:ext cx="589068" cy="521344"/>
              </a:xfrm>
              <a:custGeom>
                <a:avLst/>
                <a:gdLst>
                  <a:gd name="T0" fmla="*/ 1374 w 1385"/>
                  <a:gd name="T1" fmla="*/ 1207 h 1226"/>
                  <a:gd name="T2" fmla="*/ 1313 w 1385"/>
                  <a:gd name="T3" fmla="*/ 1121 h 1226"/>
                  <a:gd name="T4" fmla="*/ 1245 w 1385"/>
                  <a:gd name="T5" fmla="*/ 1032 h 1226"/>
                  <a:gd name="T6" fmla="*/ 1157 w 1385"/>
                  <a:gd name="T7" fmla="*/ 924 h 1226"/>
                  <a:gd name="T8" fmla="*/ 1048 w 1385"/>
                  <a:gd name="T9" fmla="*/ 802 h 1226"/>
                  <a:gd name="T10" fmla="*/ 953 w 1385"/>
                  <a:gd name="T11" fmla="*/ 704 h 1226"/>
                  <a:gd name="T12" fmla="*/ 884 w 1385"/>
                  <a:gd name="T13" fmla="*/ 639 h 1226"/>
                  <a:gd name="T14" fmla="*/ 811 w 1385"/>
                  <a:gd name="T15" fmla="*/ 572 h 1226"/>
                  <a:gd name="T16" fmla="*/ 733 w 1385"/>
                  <a:gd name="T17" fmla="*/ 505 h 1226"/>
                  <a:gd name="T18" fmla="*/ 612 w 1385"/>
                  <a:gd name="T19" fmla="*/ 410 h 1226"/>
                  <a:gd name="T20" fmla="*/ 465 w 1385"/>
                  <a:gd name="T21" fmla="*/ 300 h 1226"/>
                  <a:gd name="T22" fmla="*/ 337 w 1385"/>
                  <a:gd name="T23" fmla="*/ 209 h 1226"/>
                  <a:gd name="T24" fmla="*/ 227 w 1385"/>
                  <a:gd name="T25" fmla="*/ 135 h 1226"/>
                  <a:gd name="T26" fmla="*/ 102 w 1385"/>
                  <a:gd name="T27" fmla="*/ 57 h 1226"/>
                  <a:gd name="T28" fmla="*/ 12 w 1385"/>
                  <a:gd name="T29" fmla="*/ 6 h 1226"/>
                  <a:gd name="T30" fmla="*/ 3 w 1385"/>
                  <a:gd name="T31" fmla="*/ 18 h 1226"/>
                  <a:gd name="T32" fmla="*/ 31 w 1385"/>
                  <a:gd name="T33" fmla="*/ 109 h 1226"/>
                  <a:gd name="T34" fmla="*/ 57 w 1385"/>
                  <a:gd name="T35" fmla="*/ 177 h 1226"/>
                  <a:gd name="T36" fmla="*/ 80 w 1385"/>
                  <a:gd name="T37" fmla="*/ 228 h 1226"/>
                  <a:gd name="T38" fmla="*/ 109 w 1385"/>
                  <a:gd name="T39" fmla="*/ 286 h 1226"/>
                  <a:gd name="T40" fmla="*/ 144 w 1385"/>
                  <a:gd name="T41" fmla="*/ 348 h 1226"/>
                  <a:gd name="T42" fmla="*/ 184 w 1385"/>
                  <a:gd name="T43" fmla="*/ 412 h 1226"/>
                  <a:gd name="T44" fmla="*/ 231 w 1385"/>
                  <a:gd name="T45" fmla="*/ 480 h 1226"/>
                  <a:gd name="T46" fmla="*/ 285 w 1385"/>
                  <a:gd name="T47" fmla="*/ 550 h 1226"/>
                  <a:gd name="T48" fmla="*/ 347 w 1385"/>
                  <a:gd name="T49" fmla="*/ 621 h 1226"/>
                  <a:gd name="T50" fmla="*/ 416 w 1385"/>
                  <a:gd name="T51" fmla="*/ 694 h 1226"/>
                  <a:gd name="T52" fmla="*/ 494 w 1385"/>
                  <a:gd name="T53" fmla="*/ 767 h 1226"/>
                  <a:gd name="T54" fmla="*/ 580 w 1385"/>
                  <a:gd name="T55" fmla="*/ 839 h 1226"/>
                  <a:gd name="T56" fmla="*/ 664 w 1385"/>
                  <a:gd name="T57" fmla="*/ 903 h 1226"/>
                  <a:gd name="T58" fmla="*/ 747 w 1385"/>
                  <a:gd name="T59" fmla="*/ 959 h 1226"/>
                  <a:gd name="T60" fmla="*/ 826 w 1385"/>
                  <a:gd name="T61" fmla="*/ 1010 h 1226"/>
                  <a:gd name="T62" fmla="*/ 902 w 1385"/>
                  <a:gd name="T63" fmla="*/ 1052 h 1226"/>
                  <a:gd name="T64" fmla="*/ 974 w 1385"/>
                  <a:gd name="T65" fmla="*/ 1090 h 1226"/>
                  <a:gd name="T66" fmla="*/ 1042 w 1385"/>
                  <a:gd name="T67" fmla="*/ 1121 h 1226"/>
                  <a:gd name="T68" fmla="*/ 1105 w 1385"/>
                  <a:gd name="T69" fmla="*/ 1148 h 1226"/>
                  <a:gd name="T70" fmla="*/ 1190 w 1385"/>
                  <a:gd name="T71" fmla="*/ 1178 h 1226"/>
                  <a:gd name="T72" fmla="*/ 1282 w 1385"/>
                  <a:gd name="T73" fmla="*/ 1205 h 1226"/>
                  <a:gd name="T74" fmla="*/ 1346 w 1385"/>
                  <a:gd name="T75" fmla="*/ 1219 h 1226"/>
                  <a:gd name="T76" fmla="*/ 1381 w 1385"/>
                  <a:gd name="T77" fmla="*/ 1225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5" h="1226">
                    <a:moveTo>
                      <a:pt x="1385" y="1226"/>
                    </a:moveTo>
                    <a:lnTo>
                      <a:pt x="1374" y="1207"/>
                    </a:lnTo>
                    <a:lnTo>
                      <a:pt x="1338" y="1157"/>
                    </a:lnTo>
                    <a:lnTo>
                      <a:pt x="1313" y="1121"/>
                    </a:lnTo>
                    <a:lnTo>
                      <a:pt x="1282" y="1079"/>
                    </a:lnTo>
                    <a:lnTo>
                      <a:pt x="1245" y="1032"/>
                    </a:lnTo>
                    <a:lnTo>
                      <a:pt x="1204" y="980"/>
                    </a:lnTo>
                    <a:lnTo>
                      <a:pt x="1157" y="924"/>
                    </a:lnTo>
                    <a:lnTo>
                      <a:pt x="1105" y="864"/>
                    </a:lnTo>
                    <a:lnTo>
                      <a:pt x="1048" y="802"/>
                    </a:lnTo>
                    <a:lnTo>
                      <a:pt x="987" y="737"/>
                    </a:lnTo>
                    <a:lnTo>
                      <a:pt x="953" y="704"/>
                    </a:lnTo>
                    <a:lnTo>
                      <a:pt x="920" y="672"/>
                    </a:lnTo>
                    <a:lnTo>
                      <a:pt x="884" y="639"/>
                    </a:lnTo>
                    <a:lnTo>
                      <a:pt x="849" y="605"/>
                    </a:lnTo>
                    <a:lnTo>
                      <a:pt x="811" y="572"/>
                    </a:lnTo>
                    <a:lnTo>
                      <a:pt x="773" y="539"/>
                    </a:lnTo>
                    <a:lnTo>
                      <a:pt x="733" y="505"/>
                    </a:lnTo>
                    <a:lnTo>
                      <a:pt x="693" y="473"/>
                    </a:lnTo>
                    <a:lnTo>
                      <a:pt x="612" y="410"/>
                    </a:lnTo>
                    <a:lnTo>
                      <a:pt x="536" y="353"/>
                    </a:lnTo>
                    <a:lnTo>
                      <a:pt x="465" y="300"/>
                    </a:lnTo>
                    <a:lnTo>
                      <a:pt x="399" y="251"/>
                    </a:lnTo>
                    <a:lnTo>
                      <a:pt x="337" y="209"/>
                    </a:lnTo>
                    <a:lnTo>
                      <a:pt x="279" y="170"/>
                    </a:lnTo>
                    <a:lnTo>
                      <a:pt x="227" y="135"/>
                    </a:lnTo>
                    <a:lnTo>
                      <a:pt x="180" y="106"/>
                    </a:lnTo>
                    <a:lnTo>
                      <a:pt x="102" y="57"/>
                    </a:lnTo>
                    <a:lnTo>
                      <a:pt x="46" y="25"/>
                    </a:lnTo>
                    <a:lnTo>
                      <a:pt x="12" y="6"/>
                    </a:lnTo>
                    <a:lnTo>
                      <a:pt x="0" y="0"/>
                    </a:lnTo>
                    <a:lnTo>
                      <a:pt x="3" y="18"/>
                    </a:lnTo>
                    <a:lnTo>
                      <a:pt x="18" y="71"/>
                    </a:lnTo>
                    <a:lnTo>
                      <a:pt x="31" y="109"/>
                    </a:lnTo>
                    <a:lnTo>
                      <a:pt x="47" y="153"/>
                    </a:lnTo>
                    <a:lnTo>
                      <a:pt x="57" y="177"/>
                    </a:lnTo>
                    <a:lnTo>
                      <a:pt x="68" y="202"/>
                    </a:lnTo>
                    <a:lnTo>
                      <a:pt x="80" y="228"/>
                    </a:lnTo>
                    <a:lnTo>
                      <a:pt x="94" y="257"/>
                    </a:lnTo>
                    <a:lnTo>
                      <a:pt x="109" y="286"/>
                    </a:lnTo>
                    <a:lnTo>
                      <a:pt x="125" y="317"/>
                    </a:lnTo>
                    <a:lnTo>
                      <a:pt x="144" y="348"/>
                    </a:lnTo>
                    <a:lnTo>
                      <a:pt x="163" y="380"/>
                    </a:lnTo>
                    <a:lnTo>
                      <a:pt x="184" y="412"/>
                    </a:lnTo>
                    <a:lnTo>
                      <a:pt x="207" y="446"/>
                    </a:lnTo>
                    <a:lnTo>
                      <a:pt x="231" y="480"/>
                    </a:lnTo>
                    <a:lnTo>
                      <a:pt x="257" y="515"/>
                    </a:lnTo>
                    <a:lnTo>
                      <a:pt x="285" y="550"/>
                    </a:lnTo>
                    <a:lnTo>
                      <a:pt x="315" y="586"/>
                    </a:lnTo>
                    <a:lnTo>
                      <a:pt x="347" y="621"/>
                    </a:lnTo>
                    <a:lnTo>
                      <a:pt x="380" y="658"/>
                    </a:lnTo>
                    <a:lnTo>
                      <a:pt x="416" y="694"/>
                    </a:lnTo>
                    <a:lnTo>
                      <a:pt x="454" y="731"/>
                    </a:lnTo>
                    <a:lnTo>
                      <a:pt x="494" y="767"/>
                    </a:lnTo>
                    <a:lnTo>
                      <a:pt x="536" y="803"/>
                    </a:lnTo>
                    <a:lnTo>
                      <a:pt x="580" y="839"/>
                    </a:lnTo>
                    <a:lnTo>
                      <a:pt x="623" y="872"/>
                    </a:lnTo>
                    <a:lnTo>
                      <a:pt x="664" y="903"/>
                    </a:lnTo>
                    <a:lnTo>
                      <a:pt x="706" y="932"/>
                    </a:lnTo>
                    <a:lnTo>
                      <a:pt x="747" y="959"/>
                    </a:lnTo>
                    <a:lnTo>
                      <a:pt x="787" y="986"/>
                    </a:lnTo>
                    <a:lnTo>
                      <a:pt x="826" y="1010"/>
                    </a:lnTo>
                    <a:lnTo>
                      <a:pt x="865" y="1032"/>
                    </a:lnTo>
                    <a:lnTo>
                      <a:pt x="902" y="1052"/>
                    </a:lnTo>
                    <a:lnTo>
                      <a:pt x="938" y="1072"/>
                    </a:lnTo>
                    <a:lnTo>
                      <a:pt x="974" y="1090"/>
                    </a:lnTo>
                    <a:lnTo>
                      <a:pt x="1009" y="1106"/>
                    </a:lnTo>
                    <a:lnTo>
                      <a:pt x="1042" y="1121"/>
                    </a:lnTo>
                    <a:lnTo>
                      <a:pt x="1074" y="1135"/>
                    </a:lnTo>
                    <a:lnTo>
                      <a:pt x="1105" y="1148"/>
                    </a:lnTo>
                    <a:lnTo>
                      <a:pt x="1135" y="1159"/>
                    </a:lnTo>
                    <a:lnTo>
                      <a:pt x="1190" y="1178"/>
                    </a:lnTo>
                    <a:lnTo>
                      <a:pt x="1238" y="1194"/>
                    </a:lnTo>
                    <a:lnTo>
                      <a:pt x="1282" y="1205"/>
                    </a:lnTo>
                    <a:lnTo>
                      <a:pt x="1317" y="1213"/>
                    </a:lnTo>
                    <a:lnTo>
                      <a:pt x="1346" y="1219"/>
                    </a:lnTo>
                    <a:lnTo>
                      <a:pt x="1368" y="1223"/>
                    </a:lnTo>
                    <a:lnTo>
                      <a:pt x="1381" y="1225"/>
                    </a:lnTo>
                    <a:lnTo>
                      <a:pt x="1385" y="1226"/>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ŝḷîdè"/>
              <p:cNvSpPr/>
              <p:nvPr/>
            </p:nvSpPr>
            <p:spPr bwMode="auto">
              <a:xfrm>
                <a:off x="6333033" y="2508972"/>
                <a:ext cx="218505" cy="218505"/>
              </a:xfrm>
              <a:custGeom>
                <a:avLst/>
                <a:gdLst>
                  <a:gd name="T0" fmla="*/ 284 w 514"/>
                  <a:gd name="T1" fmla="*/ 1 h 513"/>
                  <a:gd name="T2" fmla="*/ 322 w 514"/>
                  <a:gd name="T3" fmla="*/ 8 h 513"/>
                  <a:gd name="T4" fmla="*/ 358 w 514"/>
                  <a:gd name="T5" fmla="*/ 19 h 513"/>
                  <a:gd name="T6" fmla="*/ 391 w 514"/>
                  <a:gd name="T7" fmla="*/ 36 h 513"/>
                  <a:gd name="T8" fmla="*/ 421 w 514"/>
                  <a:gd name="T9" fmla="*/ 58 h 513"/>
                  <a:gd name="T10" fmla="*/ 447 w 514"/>
                  <a:gd name="T11" fmla="*/ 84 h 513"/>
                  <a:gd name="T12" fmla="*/ 470 w 514"/>
                  <a:gd name="T13" fmla="*/ 112 h 513"/>
                  <a:gd name="T14" fmla="*/ 489 w 514"/>
                  <a:gd name="T15" fmla="*/ 146 h 513"/>
                  <a:gd name="T16" fmla="*/ 502 w 514"/>
                  <a:gd name="T17" fmla="*/ 180 h 513"/>
                  <a:gd name="T18" fmla="*/ 511 w 514"/>
                  <a:gd name="T19" fmla="*/ 217 h 513"/>
                  <a:gd name="T20" fmla="*/ 514 w 514"/>
                  <a:gd name="T21" fmla="*/ 256 h 513"/>
                  <a:gd name="T22" fmla="*/ 511 w 514"/>
                  <a:gd name="T23" fmla="*/ 296 h 513"/>
                  <a:gd name="T24" fmla="*/ 502 w 514"/>
                  <a:gd name="T25" fmla="*/ 333 h 513"/>
                  <a:gd name="T26" fmla="*/ 489 w 514"/>
                  <a:gd name="T27" fmla="*/ 367 h 513"/>
                  <a:gd name="T28" fmla="*/ 470 w 514"/>
                  <a:gd name="T29" fmla="*/ 401 h 513"/>
                  <a:gd name="T30" fmla="*/ 447 w 514"/>
                  <a:gd name="T31" fmla="*/ 429 h 513"/>
                  <a:gd name="T32" fmla="*/ 421 w 514"/>
                  <a:gd name="T33" fmla="*/ 455 h 513"/>
                  <a:gd name="T34" fmla="*/ 391 w 514"/>
                  <a:gd name="T35" fmla="*/ 476 h 513"/>
                  <a:gd name="T36" fmla="*/ 358 w 514"/>
                  <a:gd name="T37" fmla="*/ 494 h 513"/>
                  <a:gd name="T38" fmla="*/ 322 w 514"/>
                  <a:gd name="T39" fmla="*/ 505 h 513"/>
                  <a:gd name="T40" fmla="*/ 284 w 514"/>
                  <a:gd name="T41" fmla="*/ 512 h 513"/>
                  <a:gd name="T42" fmla="*/ 244 w 514"/>
                  <a:gd name="T43" fmla="*/ 513 h 513"/>
                  <a:gd name="T44" fmla="*/ 206 w 514"/>
                  <a:gd name="T45" fmla="*/ 509 h 513"/>
                  <a:gd name="T46" fmla="*/ 169 w 514"/>
                  <a:gd name="T47" fmla="*/ 498 h 513"/>
                  <a:gd name="T48" fmla="*/ 135 w 514"/>
                  <a:gd name="T49" fmla="*/ 482 h 513"/>
                  <a:gd name="T50" fmla="*/ 104 w 514"/>
                  <a:gd name="T51" fmla="*/ 463 h 513"/>
                  <a:gd name="T52" fmla="*/ 76 w 514"/>
                  <a:gd name="T53" fmla="*/ 439 h 513"/>
                  <a:gd name="T54" fmla="*/ 52 w 514"/>
                  <a:gd name="T55" fmla="*/ 410 h 513"/>
                  <a:gd name="T56" fmla="*/ 31 w 514"/>
                  <a:gd name="T57" fmla="*/ 379 h 513"/>
                  <a:gd name="T58" fmla="*/ 16 w 514"/>
                  <a:gd name="T59" fmla="*/ 344 h 513"/>
                  <a:gd name="T60" fmla="*/ 6 w 514"/>
                  <a:gd name="T61" fmla="*/ 309 h 513"/>
                  <a:gd name="T62" fmla="*/ 0 w 514"/>
                  <a:gd name="T63" fmla="*/ 270 h 513"/>
                  <a:gd name="T64" fmla="*/ 2 w 514"/>
                  <a:gd name="T65" fmla="*/ 231 h 513"/>
                  <a:gd name="T66" fmla="*/ 8 w 514"/>
                  <a:gd name="T67" fmla="*/ 193 h 513"/>
                  <a:gd name="T68" fmla="*/ 21 w 514"/>
                  <a:gd name="T69" fmla="*/ 156 h 513"/>
                  <a:gd name="T70" fmla="*/ 37 w 514"/>
                  <a:gd name="T71" fmla="*/ 124 h 513"/>
                  <a:gd name="T72" fmla="*/ 59 w 514"/>
                  <a:gd name="T73" fmla="*/ 93 h 513"/>
                  <a:gd name="T74" fmla="*/ 84 w 514"/>
                  <a:gd name="T75" fmla="*/ 66 h 513"/>
                  <a:gd name="T76" fmla="*/ 114 w 514"/>
                  <a:gd name="T77" fmla="*/ 43 h 513"/>
                  <a:gd name="T78" fmla="*/ 146 w 514"/>
                  <a:gd name="T79" fmla="*/ 25 h 513"/>
                  <a:gd name="T80" fmla="*/ 181 w 514"/>
                  <a:gd name="T81" fmla="*/ 11 h 513"/>
                  <a:gd name="T82" fmla="*/ 219 w 514"/>
                  <a:gd name="T83" fmla="*/ 2 h 513"/>
                  <a:gd name="T84" fmla="*/ 258 w 514"/>
                  <a:gd name="T8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4" h="513">
                    <a:moveTo>
                      <a:pt x="258" y="0"/>
                    </a:moveTo>
                    <a:lnTo>
                      <a:pt x="270" y="0"/>
                    </a:lnTo>
                    <a:lnTo>
                      <a:pt x="284" y="1"/>
                    </a:lnTo>
                    <a:lnTo>
                      <a:pt x="297" y="2"/>
                    </a:lnTo>
                    <a:lnTo>
                      <a:pt x="309" y="4"/>
                    </a:lnTo>
                    <a:lnTo>
                      <a:pt x="322" y="8"/>
                    </a:lnTo>
                    <a:lnTo>
                      <a:pt x="333" y="11"/>
                    </a:lnTo>
                    <a:lnTo>
                      <a:pt x="346" y="15"/>
                    </a:lnTo>
                    <a:lnTo>
                      <a:pt x="358" y="19"/>
                    </a:lnTo>
                    <a:lnTo>
                      <a:pt x="369" y="25"/>
                    </a:lnTo>
                    <a:lnTo>
                      <a:pt x="379" y="31"/>
                    </a:lnTo>
                    <a:lnTo>
                      <a:pt x="391" y="36"/>
                    </a:lnTo>
                    <a:lnTo>
                      <a:pt x="401" y="43"/>
                    </a:lnTo>
                    <a:lnTo>
                      <a:pt x="412" y="50"/>
                    </a:lnTo>
                    <a:lnTo>
                      <a:pt x="421" y="58"/>
                    </a:lnTo>
                    <a:lnTo>
                      <a:pt x="430" y="66"/>
                    </a:lnTo>
                    <a:lnTo>
                      <a:pt x="439" y="74"/>
                    </a:lnTo>
                    <a:lnTo>
                      <a:pt x="447" y="84"/>
                    </a:lnTo>
                    <a:lnTo>
                      <a:pt x="455" y="93"/>
                    </a:lnTo>
                    <a:lnTo>
                      <a:pt x="463" y="103"/>
                    </a:lnTo>
                    <a:lnTo>
                      <a:pt x="470" y="112"/>
                    </a:lnTo>
                    <a:lnTo>
                      <a:pt x="477" y="124"/>
                    </a:lnTo>
                    <a:lnTo>
                      <a:pt x="483" y="134"/>
                    </a:lnTo>
                    <a:lnTo>
                      <a:pt x="489" y="146"/>
                    </a:lnTo>
                    <a:lnTo>
                      <a:pt x="494" y="156"/>
                    </a:lnTo>
                    <a:lnTo>
                      <a:pt x="499" y="169"/>
                    </a:lnTo>
                    <a:lnTo>
                      <a:pt x="502" y="180"/>
                    </a:lnTo>
                    <a:lnTo>
                      <a:pt x="506" y="193"/>
                    </a:lnTo>
                    <a:lnTo>
                      <a:pt x="509" y="204"/>
                    </a:lnTo>
                    <a:lnTo>
                      <a:pt x="511" y="217"/>
                    </a:lnTo>
                    <a:lnTo>
                      <a:pt x="513" y="231"/>
                    </a:lnTo>
                    <a:lnTo>
                      <a:pt x="514" y="243"/>
                    </a:lnTo>
                    <a:lnTo>
                      <a:pt x="514" y="256"/>
                    </a:lnTo>
                    <a:lnTo>
                      <a:pt x="514" y="270"/>
                    </a:lnTo>
                    <a:lnTo>
                      <a:pt x="513" y="282"/>
                    </a:lnTo>
                    <a:lnTo>
                      <a:pt x="511" y="296"/>
                    </a:lnTo>
                    <a:lnTo>
                      <a:pt x="509" y="309"/>
                    </a:lnTo>
                    <a:lnTo>
                      <a:pt x="506" y="320"/>
                    </a:lnTo>
                    <a:lnTo>
                      <a:pt x="502" y="333"/>
                    </a:lnTo>
                    <a:lnTo>
                      <a:pt x="499" y="344"/>
                    </a:lnTo>
                    <a:lnTo>
                      <a:pt x="494" y="357"/>
                    </a:lnTo>
                    <a:lnTo>
                      <a:pt x="489" y="367"/>
                    </a:lnTo>
                    <a:lnTo>
                      <a:pt x="483" y="379"/>
                    </a:lnTo>
                    <a:lnTo>
                      <a:pt x="477" y="389"/>
                    </a:lnTo>
                    <a:lnTo>
                      <a:pt x="470" y="401"/>
                    </a:lnTo>
                    <a:lnTo>
                      <a:pt x="463" y="410"/>
                    </a:lnTo>
                    <a:lnTo>
                      <a:pt x="455" y="420"/>
                    </a:lnTo>
                    <a:lnTo>
                      <a:pt x="447" y="429"/>
                    </a:lnTo>
                    <a:lnTo>
                      <a:pt x="439" y="439"/>
                    </a:lnTo>
                    <a:lnTo>
                      <a:pt x="430" y="447"/>
                    </a:lnTo>
                    <a:lnTo>
                      <a:pt x="421" y="455"/>
                    </a:lnTo>
                    <a:lnTo>
                      <a:pt x="412" y="463"/>
                    </a:lnTo>
                    <a:lnTo>
                      <a:pt x="401" y="470"/>
                    </a:lnTo>
                    <a:lnTo>
                      <a:pt x="391" y="476"/>
                    </a:lnTo>
                    <a:lnTo>
                      <a:pt x="379" y="482"/>
                    </a:lnTo>
                    <a:lnTo>
                      <a:pt x="369" y="488"/>
                    </a:lnTo>
                    <a:lnTo>
                      <a:pt x="358" y="494"/>
                    </a:lnTo>
                    <a:lnTo>
                      <a:pt x="346" y="498"/>
                    </a:lnTo>
                    <a:lnTo>
                      <a:pt x="333" y="502"/>
                    </a:lnTo>
                    <a:lnTo>
                      <a:pt x="322" y="505"/>
                    </a:lnTo>
                    <a:lnTo>
                      <a:pt x="309" y="509"/>
                    </a:lnTo>
                    <a:lnTo>
                      <a:pt x="297" y="511"/>
                    </a:lnTo>
                    <a:lnTo>
                      <a:pt x="284" y="512"/>
                    </a:lnTo>
                    <a:lnTo>
                      <a:pt x="270" y="513"/>
                    </a:lnTo>
                    <a:lnTo>
                      <a:pt x="258" y="513"/>
                    </a:lnTo>
                    <a:lnTo>
                      <a:pt x="244" y="513"/>
                    </a:lnTo>
                    <a:lnTo>
                      <a:pt x="231" y="512"/>
                    </a:lnTo>
                    <a:lnTo>
                      <a:pt x="219" y="511"/>
                    </a:lnTo>
                    <a:lnTo>
                      <a:pt x="206" y="509"/>
                    </a:lnTo>
                    <a:lnTo>
                      <a:pt x="193" y="505"/>
                    </a:lnTo>
                    <a:lnTo>
                      <a:pt x="181" y="502"/>
                    </a:lnTo>
                    <a:lnTo>
                      <a:pt x="169" y="498"/>
                    </a:lnTo>
                    <a:lnTo>
                      <a:pt x="158" y="494"/>
                    </a:lnTo>
                    <a:lnTo>
                      <a:pt x="146" y="488"/>
                    </a:lnTo>
                    <a:lnTo>
                      <a:pt x="135" y="482"/>
                    </a:lnTo>
                    <a:lnTo>
                      <a:pt x="124" y="476"/>
                    </a:lnTo>
                    <a:lnTo>
                      <a:pt x="114" y="470"/>
                    </a:lnTo>
                    <a:lnTo>
                      <a:pt x="104" y="463"/>
                    </a:lnTo>
                    <a:lnTo>
                      <a:pt x="93" y="455"/>
                    </a:lnTo>
                    <a:lnTo>
                      <a:pt x="84" y="447"/>
                    </a:lnTo>
                    <a:lnTo>
                      <a:pt x="76" y="439"/>
                    </a:lnTo>
                    <a:lnTo>
                      <a:pt x="67" y="429"/>
                    </a:lnTo>
                    <a:lnTo>
                      <a:pt x="59" y="420"/>
                    </a:lnTo>
                    <a:lnTo>
                      <a:pt x="52" y="410"/>
                    </a:lnTo>
                    <a:lnTo>
                      <a:pt x="44" y="401"/>
                    </a:lnTo>
                    <a:lnTo>
                      <a:pt x="37" y="389"/>
                    </a:lnTo>
                    <a:lnTo>
                      <a:pt x="31" y="379"/>
                    </a:lnTo>
                    <a:lnTo>
                      <a:pt x="26" y="367"/>
                    </a:lnTo>
                    <a:lnTo>
                      <a:pt x="21" y="357"/>
                    </a:lnTo>
                    <a:lnTo>
                      <a:pt x="16" y="344"/>
                    </a:lnTo>
                    <a:lnTo>
                      <a:pt x="12" y="333"/>
                    </a:lnTo>
                    <a:lnTo>
                      <a:pt x="8" y="320"/>
                    </a:lnTo>
                    <a:lnTo>
                      <a:pt x="6" y="309"/>
                    </a:lnTo>
                    <a:lnTo>
                      <a:pt x="4" y="296"/>
                    </a:lnTo>
                    <a:lnTo>
                      <a:pt x="2" y="282"/>
                    </a:lnTo>
                    <a:lnTo>
                      <a:pt x="0" y="270"/>
                    </a:lnTo>
                    <a:lnTo>
                      <a:pt x="0" y="256"/>
                    </a:lnTo>
                    <a:lnTo>
                      <a:pt x="0" y="243"/>
                    </a:lnTo>
                    <a:lnTo>
                      <a:pt x="2" y="231"/>
                    </a:lnTo>
                    <a:lnTo>
                      <a:pt x="4" y="217"/>
                    </a:lnTo>
                    <a:lnTo>
                      <a:pt x="6" y="204"/>
                    </a:lnTo>
                    <a:lnTo>
                      <a:pt x="8" y="193"/>
                    </a:lnTo>
                    <a:lnTo>
                      <a:pt x="12" y="180"/>
                    </a:lnTo>
                    <a:lnTo>
                      <a:pt x="16" y="169"/>
                    </a:lnTo>
                    <a:lnTo>
                      <a:pt x="21" y="156"/>
                    </a:lnTo>
                    <a:lnTo>
                      <a:pt x="26" y="146"/>
                    </a:lnTo>
                    <a:lnTo>
                      <a:pt x="31" y="134"/>
                    </a:lnTo>
                    <a:lnTo>
                      <a:pt x="37" y="124"/>
                    </a:lnTo>
                    <a:lnTo>
                      <a:pt x="44" y="112"/>
                    </a:lnTo>
                    <a:lnTo>
                      <a:pt x="52" y="103"/>
                    </a:lnTo>
                    <a:lnTo>
                      <a:pt x="59" y="93"/>
                    </a:lnTo>
                    <a:lnTo>
                      <a:pt x="67" y="84"/>
                    </a:lnTo>
                    <a:lnTo>
                      <a:pt x="76" y="74"/>
                    </a:lnTo>
                    <a:lnTo>
                      <a:pt x="84" y="66"/>
                    </a:lnTo>
                    <a:lnTo>
                      <a:pt x="93" y="58"/>
                    </a:lnTo>
                    <a:lnTo>
                      <a:pt x="104" y="50"/>
                    </a:lnTo>
                    <a:lnTo>
                      <a:pt x="114" y="43"/>
                    </a:lnTo>
                    <a:lnTo>
                      <a:pt x="124" y="36"/>
                    </a:lnTo>
                    <a:lnTo>
                      <a:pt x="135" y="31"/>
                    </a:lnTo>
                    <a:lnTo>
                      <a:pt x="146" y="25"/>
                    </a:lnTo>
                    <a:lnTo>
                      <a:pt x="158" y="19"/>
                    </a:lnTo>
                    <a:lnTo>
                      <a:pt x="169" y="15"/>
                    </a:lnTo>
                    <a:lnTo>
                      <a:pt x="181" y="11"/>
                    </a:lnTo>
                    <a:lnTo>
                      <a:pt x="193" y="8"/>
                    </a:lnTo>
                    <a:lnTo>
                      <a:pt x="206" y="4"/>
                    </a:lnTo>
                    <a:lnTo>
                      <a:pt x="219" y="2"/>
                    </a:lnTo>
                    <a:lnTo>
                      <a:pt x="231" y="1"/>
                    </a:lnTo>
                    <a:lnTo>
                      <a:pt x="244" y="0"/>
                    </a:lnTo>
                    <a:lnTo>
                      <a:pt x="258"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ṡľîḍé"/>
              <p:cNvSpPr/>
              <p:nvPr/>
            </p:nvSpPr>
            <p:spPr bwMode="auto">
              <a:xfrm>
                <a:off x="6395645" y="2575418"/>
                <a:ext cx="89446" cy="89446"/>
              </a:xfrm>
              <a:custGeom>
                <a:avLst/>
                <a:gdLst>
                  <a:gd name="T0" fmla="*/ 116 w 212"/>
                  <a:gd name="T1" fmla="*/ 0 h 210"/>
                  <a:gd name="T2" fmla="*/ 137 w 212"/>
                  <a:gd name="T3" fmla="*/ 5 h 210"/>
                  <a:gd name="T4" fmla="*/ 157 w 212"/>
                  <a:gd name="T5" fmla="*/ 13 h 210"/>
                  <a:gd name="T6" fmla="*/ 173 w 212"/>
                  <a:gd name="T7" fmla="*/ 24 h 210"/>
                  <a:gd name="T8" fmla="*/ 188 w 212"/>
                  <a:gd name="T9" fmla="*/ 38 h 210"/>
                  <a:gd name="T10" fmla="*/ 199 w 212"/>
                  <a:gd name="T11" fmla="*/ 55 h 210"/>
                  <a:gd name="T12" fmla="*/ 206 w 212"/>
                  <a:gd name="T13" fmla="*/ 73 h 210"/>
                  <a:gd name="T14" fmla="*/ 211 w 212"/>
                  <a:gd name="T15" fmla="*/ 94 h 210"/>
                  <a:gd name="T16" fmla="*/ 211 w 212"/>
                  <a:gd name="T17" fmla="*/ 116 h 210"/>
                  <a:gd name="T18" fmla="*/ 206 w 212"/>
                  <a:gd name="T19" fmla="*/ 137 h 210"/>
                  <a:gd name="T20" fmla="*/ 199 w 212"/>
                  <a:gd name="T21" fmla="*/ 155 h 210"/>
                  <a:gd name="T22" fmla="*/ 188 w 212"/>
                  <a:gd name="T23" fmla="*/ 172 h 210"/>
                  <a:gd name="T24" fmla="*/ 173 w 212"/>
                  <a:gd name="T25" fmla="*/ 186 h 210"/>
                  <a:gd name="T26" fmla="*/ 157 w 212"/>
                  <a:gd name="T27" fmla="*/ 198 h 210"/>
                  <a:gd name="T28" fmla="*/ 137 w 212"/>
                  <a:gd name="T29" fmla="*/ 206 h 210"/>
                  <a:gd name="T30" fmla="*/ 116 w 212"/>
                  <a:gd name="T31" fmla="*/ 210 h 210"/>
                  <a:gd name="T32" fmla="*/ 95 w 212"/>
                  <a:gd name="T33" fmla="*/ 210 h 210"/>
                  <a:gd name="T34" fmla="*/ 74 w 212"/>
                  <a:gd name="T35" fmla="*/ 206 h 210"/>
                  <a:gd name="T36" fmla="*/ 56 w 212"/>
                  <a:gd name="T37" fmla="*/ 198 h 210"/>
                  <a:gd name="T38" fmla="*/ 38 w 212"/>
                  <a:gd name="T39" fmla="*/ 186 h 210"/>
                  <a:gd name="T40" fmla="*/ 24 w 212"/>
                  <a:gd name="T41" fmla="*/ 172 h 210"/>
                  <a:gd name="T42" fmla="*/ 13 w 212"/>
                  <a:gd name="T43" fmla="*/ 155 h 210"/>
                  <a:gd name="T44" fmla="*/ 5 w 212"/>
                  <a:gd name="T45" fmla="*/ 137 h 210"/>
                  <a:gd name="T46" fmla="*/ 0 w 212"/>
                  <a:gd name="T47" fmla="*/ 116 h 210"/>
                  <a:gd name="T48" fmla="*/ 0 w 212"/>
                  <a:gd name="T49" fmla="*/ 94 h 210"/>
                  <a:gd name="T50" fmla="*/ 5 w 212"/>
                  <a:gd name="T51" fmla="*/ 73 h 210"/>
                  <a:gd name="T52" fmla="*/ 13 w 212"/>
                  <a:gd name="T53" fmla="*/ 55 h 210"/>
                  <a:gd name="T54" fmla="*/ 24 w 212"/>
                  <a:gd name="T55" fmla="*/ 38 h 210"/>
                  <a:gd name="T56" fmla="*/ 38 w 212"/>
                  <a:gd name="T57" fmla="*/ 24 h 210"/>
                  <a:gd name="T58" fmla="*/ 56 w 212"/>
                  <a:gd name="T59" fmla="*/ 13 h 210"/>
                  <a:gd name="T60" fmla="*/ 74 w 212"/>
                  <a:gd name="T61" fmla="*/ 5 h 210"/>
                  <a:gd name="T62" fmla="*/ 95 w 212"/>
                  <a:gd name="T6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0">
                    <a:moveTo>
                      <a:pt x="106" y="0"/>
                    </a:moveTo>
                    <a:lnTo>
                      <a:pt x="116" y="0"/>
                    </a:lnTo>
                    <a:lnTo>
                      <a:pt x="127" y="2"/>
                    </a:lnTo>
                    <a:lnTo>
                      <a:pt x="137" y="5"/>
                    </a:lnTo>
                    <a:lnTo>
                      <a:pt x="147" y="8"/>
                    </a:lnTo>
                    <a:lnTo>
                      <a:pt x="157" y="13"/>
                    </a:lnTo>
                    <a:lnTo>
                      <a:pt x="165" y="17"/>
                    </a:lnTo>
                    <a:lnTo>
                      <a:pt x="173" y="24"/>
                    </a:lnTo>
                    <a:lnTo>
                      <a:pt x="181" y="31"/>
                    </a:lnTo>
                    <a:lnTo>
                      <a:pt x="188" y="38"/>
                    </a:lnTo>
                    <a:lnTo>
                      <a:pt x="193" y="46"/>
                    </a:lnTo>
                    <a:lnTo>
                      <a:pt x="199" y="55"/>
                    </a:lnTo>
                    <a:lnTo>
                      <a:pt x="203" y="64"/>
                    </a:lnTo>
                    <a:lnTo>
                      <a:pt x="206" y="73"/>
                    </a:lnTo>
                    <a:lnTo>
                      <a:pt x="209" y="84"/>
                    </a:lnTo>
                    <a:lnTo>
                      <a:pt x="211" y="94"/>
                    </a:lnTo>
                    <a:lnTo>
                      <a:pt x="212" y="106"/>
                    </a:lnTo>
                    <a:lnTo>
                      <a:pt x="211" y="116"/>
                    </a:lnTo>
                    <a:lnTo>
                      <a:pt x="209" y="126"/>
                    </a:lnTo>
                    <a:lnTo>
                      <a:pt x="206" y="137"/>
                    </a:lnTo>
                    <a:lnTo>
                      <a:pt x="203" y="146"/>
                    </a:lnTo>
                    <a:lnTo>
                      <a:pt x="199" y="155"/>
                    </a:lnTo>
                    <a:lnTo>
                      <a:pt x="193" y="164"/>
                    </a:lnTo>
                    <a:lnTo>
                      <a:pt x="188" y="172"/>
                    </a:lnTo>
                    <a:lnTo>
                      <a:pt x="181" y="179"/>
                    </a:lnTo>
                    <a:lnTo>
                      <a:pt x="173" y="186"/>
                    </a:lnTo>
                    <a:lnTo>
                      <a:pt x="165" y="193"/>
                    </a:lnTo>
                    <a:lnTo>
                      <a:pt x="157" y="198"/>
                    </a:lnTo>
                    <a:lnTo>
                      <a:pt x="147" y="202"/>
                    </a:lnTo>
                    <a:lnTo>
                      <a:pt x="137" y="206"/>
                    </a:lnTo>
                    <a:lnTo>
                      <a:pt x="127" y="208"/>
                    </a:lnTo>
                    <a:lnTo>
                      <a:pt x="116" y="210"/>
                    </a:lnTo>
                    <a:lnTo>
                      <a:pt x="106" y="210"/>
                    </a:lnTo>
                    <a:lnTo>
                      <a:pt x="95" y="210"/>
                    </a:lnTo>
                    <a:lnTo>
                      <a:pt x="84" y="208"/>
                    </a:lnTo>
                    <a:lnTo>
                      <a:pt x="74" y="206"/>
                    </a:lnTo>
                    <a:lnTo>
                      <a:pt x="65" y="202"/>
                    </a:lnTo>
                    <a:lnTo>
                      <a:pt x="56" y="198"/>
                    </a:lnTo>
                    <a:lnTo>
                      <a:pt x="46" y="193"/>
                    </a:lnTo>
                    <a:lnTo>
                      <a:pt x="38" y="186"/>
                    </a:lnTo>
                    <a:lnTo>
                      <a:pt x="31" y="179"/>
                    </a:lnTo>
                    <a:lnTo>
                      <a:pt x="24" y="172"/>
                    </a:lnTo>
                    <a:lnTo>
                      <a:pt x="19" y="164"/>
                    </a:lnTo>
                    <a:lnTo>
                      <a:pt x="13" y="155"/>
                    </a:lnTo>
                    <a:lnTo>
                      <a:pt x="8" y="146"/>
                    </a:lnTo>
                    <a:lnTo>
                      <a:pt x="5" y="137"/>
                    </a:lnTo>
                    <a:lnTo>
                      <a:pt x="3" y="126"/>
                    </a:lnTo>
                    <a:lnTo>
                      <a:pt x="0" y="116"/>
                    </a:lnTo>
                    <a:lnTo>
                      <a:pt x="0" y="106"/>
                    </a:lnTo>
                    <a:lnTo>
                      <a:pt x="0" y="94"/>
                    </a:lnTo>
                    <a:lnTo>
                      <a:pt x="3" y="84"/>
                    </a:lnTo>
                    <a:lnTo>
                      <a:pt x="5" y="73"/>
                    </a:lnTo>
                    <a:lnTo>
                      <a:pt x="8" y="64"/>
                    </a:lnTo>
                    <a:lnTo>
                      <a:pt x="13" y="55"/>
                    </a:lnTo>
                    <a:lnTo>
                      <a:pt x="19" y="46"/>
                    </a:lnTo>
                    <a:lnTo>
                      <a:pt x="24" y="38"/>
                    </a:lnTo>
                    <a:lnTo>
                      <a:pt x="31" y="31"/>
                    </a:lnTo>
                    <a:lnTo>
                      <a:pt x="38" y="24"/>
                    </a:lnTo>
                    <a:lnTo>
                      <a:pt x="46" y="17"/>
                    </a:lnTo>
                    <a:lnTo>
                      <a:pt x="56" y="13"/>
                    </a:lnTo>
                    <a:lnTo>
                      <a:pt x="65" y="8"/>
                    </a:lnTo>
                    <a:lnTo>
                      <a:pt x="74" y="5"/>
                    </a:lnTo>
                    <a:lnTo>
                      <a:pt x="84" y="2"/>
                    </a:lnTo>
                    <a:lnTo>
                      <a:pt x="95" y="0"/>
                    </a:lnTo>
                    <a:lnTo>
                      <a:pt x="106" y="0"/>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ṣlïḍè"/>
              <p:cNvSpPr/>
              <p:nvPr/>
            </p:nvSpPr>
            <p:spPr bwMode="auto">
              <a:xfrm>
                <a:off x="5090255" y="4188883"/>
                <a:ext cx="2083900" cy="1595390"/>
              </a:xfrm>
              <a:custGeom>
                <a:avLst/>
                <a:gdLst>
                  <a:gd name="T0" fmla="*/ 24 w 8060"/>
                  <a:gd name="T1" fmla="*/ 2203 h 2218"/>
                  <a:gd name="T2" fmla="*/ 198 w 8060"/>
                  <a:gd name="T3" fmla="*/ 2094 h 2218"/>
                  <a:gd name="T4" fmla="*/ 511 w 8060"/>
                  <a:gd name="T5" fmla="*/ 1898 h 2218"/>
                  <a:gd name="T6" fmla="*/ 924 w 8060"/>
                  <a:gd name="T7" fmla="*/ 1637 h 2218"/>
                  <a:gd name="T8" fmla="*/ 1399 w 8060"/>
                  <a:gd name="T9" fmla="*/ 1336 h 2218"/>
                  <a:gd name="T10" fmla="*/ 1898 w 8060"/>
                  <a:gd name="T11" fmla="*/ 1016 h 2218"/>
                  <a:gd name="T12" fmla="*/ 2384 w 8060"/>
                  <a:gd name="T13" fmla="*/ 703 h 2218"/>
                  <a:gd name="T14" fmla="*/ 2818 w 8060"/>
                  <a:gd name="T15" fmla="*/ 418 h 2218"/>
                  <a:gd name="T16" fmla="*/ 3092 w 8060"/>
                  <a:gd name="T17" fmla="*/ 238 h 2218"/>
                  <a:gd name="T18" fmla="*/ 3270 w 8060"/>
                  <a:gd name="T19" fmla="*/ 144 h 2218"/>
                  <a:gd name="T20" fmla="*/ 3451 w 8060"/>
                  <a:gd name="T21" fmla="*/ 77 h 2218"/>
                  <a:gd name="T22" fmla="*/ 3636 w 8060"/>
                  <a:gd name="T23" fmla="*/ 30 h 2218"/>
                  <a:gd name="T24" fmla="*/ 3822 w 8060"/>
                  <a:gd name="T25" fmla="*/ 4 h 2218"/>
                  <a:gd name="T26" fmla="*/ 4010 w 8060"/>
                  <a:gd name="T27" fmla="*/ 0 h 2218"/>
                  <a:gd name="T28" fmla="*/ 4197 w 8060"/>
                  <a:gd name="T29" fmla="*/ 12 h 2218"/>
                  <a:gd name="T30" fmla="*/ 4382 w 8060"/>
                  <a:gd name="T31" fmla="*/ 42 h 2218"/>
                  <a:gd name="T32" fmla="*/ 4564 w 8060"/>
                  <a:gd name="T33" fmla="*/ 89 h 2218"/>
                  <a:gd name="T34" fmla="*/ 4744 w 8060"/>
                  <a:gd name="T35" fmla="*/ 149 h 2218"/>
                  <a:gd name="T36" fmla="*/ 4918 w 8060"/>
                  <a:gd name="T37" fmla="*/ 224 h 2218"/>
                  <a:gd name="T38" fmla="*/ 5086 w 8060"/>
                  <a:gd name="T39" fmla="*/ 310 h 2218"/>
                  <a:gd name="T40" fmla="*/ 5248 w 8060"/>
                  <a:gd name="T41" fmla="*/ 406 h 2218"/>
                  <a:gd name="T42" fmla="*/ 5401 w 8060"/>
                  <a:gd name="T43" fmla="*/ 512 h 2218"/>
                  <a:gd name="T44" fmla="*/ 5545 w 8060"/>
                  <a:gd name="T45" fmla="*/ 626 h 2218"/>
                  <a:gd name="T46" fmla="*/ 5680 w 8060"/>
                  <a:gd name="T47" fmla="*/ 746 h 2218"/>
                  <a:gd name="T48" fmla="*/ 5807 w 8060"/>
                  <a:gd name="T49" fmla="*/ 873 h 2218"/>
                  <a:gd name="T50" fmla="*/ 5952 w 8060"/>
                  <a:gd name="T51" fmla="*/ 999 h 2218"/>
                  <a:gd name="T52" fmla="*/ 6114 w 8060"/>
                  <a:gd name="T53" fmla="*/ 1127 h 2218"/>
                  <a:gd name="T54" fmla="*/ 6291 w 8060"/>
                  <a:gd name="T55" fmla="*/ 1252 h 2218"/>
                  <a:gd name="T56" fmla="*/ 6476 w 8060"/>
                  <a:gd name="T57" fmla="*/ 1374 h 2218"/>
                  <a:gd name="T58" fmla="*/ 6667 w 8060"/>
                  <a:gd name="T59" fmla="*/ 1493 h 2218"/>
                  <a:gd name="T60" fmla="*/ 6862 w 8060"/>
                  <a:gd name="T61" fmla="*/ 1607 h 2218"/>
                  <a:gd name="T62" fmla="*/ 7053 w 8060"/>
                  <a:gd name="T63" fmla="*/ 1715 h 2218"/>
                  <a:gd name="T64" fmla="*/ 7239 w 8060"/>
                  <a:gd name="T65" fmla="*/ 1815 h 2218"/>
                  <a:gd name="T66" fmla="*/ 7416 w 8060"/>
                  <a:gd name="T67" fmla="*/ 1907 h 2218"/>
                  <a:gd name="T68" fmla="*/ 7654 w 8060"/>
                  <a:gd name="T69" fmla="*/ 2026 h 2218"/>
                  <a:gd name="T70" fmla="*/ 7902 w 8060"/>
                  <a:gd name="T71" fmla="*/ 2146 h 2218"/>
                  <a:gd name="T72" fmla="*/ 8040 w 8060"/>
                  <a:gd name="T73" fmla="*/ 2210 h 2218"/>
                  <a:gd name="T74" fmla="*/ 0 w 8060"/>
                  <a:gd name="T75" fmla="*/ 2218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60" h="2218">
                    <a:moveTo>
                      <a:pt x="0" y="2218"/>
                    </a:moveTo>
                    <a:lnTo>
                      <a:pt x="24" y="2203"/>
                    </a:lnTo>
                    <a:lnTo>
                      <a:pt x="92" y="2161"/>
                    </a:lnTo>
                    <a:lnTo>
                      <a:pt x="198" y="2094"/>
                    </a:lnTo>
                    <a:lnTo>
                      <a:pt x="340" y="2006"/>
                    </a:lnTo>
                    <a:lnTo>
                      <a:pt x="511" y="1898"/>
                    </a:lnTo>
                    <a:lnTo>
                      <a:pt x="707" y="1774"/>
                    </a:lnTo>
                    <a:lnTo>
                      <a:pt x="924" y="1637"/>
                    </a:lnTo>
                    <a:lnTo>
                      <a:pt x="1156" y="1490"/>
                    </a:lnTo>
                    <a:lnTo>
                      <a:pt x="1399" y="1336"/>
                    </a:lnTo>
                    <a:lnTo>
                      <a:pt x="1648" y="1177"/>
                    </a:lnTo>
                    <a:lnTo>
                      <a:pt x="1898" y="1016"/>
                    </a:lnTo>
                    <a:lnTo>
                      <a:pt x="2145" y="858"/>
                    </a:lnTo>
                    <a:lnTo>
                      <a:pt x="2384" y="703"/>
                    </a:lnTo>
                    <a:lnTo>
                      <a:pt x="2611" y="556"/>
                    </a:lnTo>
                    <a:lnTo>
                      <a:pt x="2818" y="418"/>
                    </a:lnTo>
                    <a:lnTo>
                      <a:pt x="3005" y="293"/>
                    </a:lnTo>
                    <a:lnTo>
                      <a:pt x="3092" y="238"/>
                    </a:lnTo>
                    <a:lnTo>
                      <a:pt x="3180" y="188"/>
                    </a:lnTo>
                    <a:lnTo>
                      <a:pt x="3270" y="144"/>
                    </a:lnTo>
                    <a:lnTo>
                      <a:pt x="3361" y="108"/>
                    </a:lnTo>
                    <a:lnTo>
                      <a:pt x="3451" y="77"/>
                    </a:lnTo>
                    <a:lnTo>
                      <a:pt x="3543" y="50"/>
                    </a:lnTo>
                    <a:lnTo>
                      <a:pt x="3636" y="30"/>
                    </a:lnTo>
                    <a:lnTo>
                      <a:pt x="3729" y="15"/>
                    </a:lnTo>
                    <a:lnTo>
                      <a:pt x="3822" y="4"/>
                    </a:lnTo>
                    <a:lnTo>
                      <a:pt x="3917" y="0"/>
                    </a:lnTo>
                    <a:lnTo>
                      <a:pt x="4010" y="0"/>
                    </a:lnTo>
                    <a:lnTo>
                      <a:pt x="4104" y="3"/>
                    </a:lnTo>
                    <a:lnTo>
                      <a:pt x="4197" y="12"/>
                    </a:lnTo>
                    <a:lnTo>
                      <a:pt x="4290" y="25"/>
                    </a:lnTo>
                    <a:lnTo>
                      <a:pt x="4382" y="42"/>
                    </a:lnTo>
                    <a:lnTo>
                      <a:pt x="4474" y="64"/>
                    </a:lnTo>
                    <a:lnTo>
                      <a:pt x="4564" y="89"/>
                    </a:lnTo>
                    <a:lnTo>
                      <a:pt x="4654" y="117"/>
                    </a:lnTo>
                    <a:lnTo>
                      <a:pt x="4744" y="149"/>
                    </a:lnTo>
                    <a:lnTo>
                      <a:pt x="4831" y="185"/>
                    </a:lnTo>
                    <a:lnTo>
                      <a:pt x="4918" y="224"/>
                    </a:lnTo>
                    <a:lnTo>
                      <a:pt x="5003" y="265"/>
                    </a:lnTo>
                    <a:lnTo>
                      <a:pt x="5086" y="310"/>
                    </a:lnTo>
                    <a:lnTo>
                      <a:pt x="5167" y="357"/>
                    </a:lnTo>
                    <a:lnTo>
                      <a:pt x="5248" y="406"/>
                    </a:lnTo>
                    <a:lnTo>
                      <a:pt x="5326" y="458"/>
                    </a:lnTo>
                    <a:lnTo>
                      <a:pt x="5401" y="512"/>
                    </a:lnTo>
                    <a:lnTo>
                      <a:pt x="5474" y="568"/>
                    </a:lnTo>
                    <a:lnTo>
                      <a:pt x="5545" y="626"/>
                    </a:lnTo>
                    <a:lnTo>
                      <a:pt x="5614" y="686"/>
                    </a:lnTo>
                    <a:lnTo>
                      <a:pt x="5680" y="746"/>
                    </a:lnTo>
                    <a:lnTo>
                      <a:pt x="5743" y="810"/>
                    </a:lnTo>
                    <a:lnTo>
                      <a:pt x="5807" y="873"/>
                    </a:lnTo>
                    <a:lnTo>
                      <a:pt x="5877" y="936"/>
                    </a:lnTo>
                    <a:lnTo>
                      <a:pt x="5952" y="999"/>
                    </a:lnTo>
                    <a:lnTo>
                      <a:pt x="6031" y="1064"/>
                    </a:lnTo>
                    <a:lnTo>
                      <a:pt x="6114" y="1127"/>
                    </a:lnTo>
                    <a:lnTo>
                      <a:pt x="6201" y="1189"/>
                    </a:lnTo>
                    <a:lnTo>
                      <a:pt x="6291" y="1252"/>
                    </a:lnTo>
                    <a:lnTo>
                      <a:pt x="6383" y="1313"/>
                    </a:lnTo>
                    <a:lnTo>
                      <a:pt x="6476" y="1374"/>
                    </a:lnTo>
                    <a:lnTo>
                      <a:pt x="6571" y="1435"/>
                    </a:lnTo>
                    <a:lnTo>
                      <a:pt x="6667" y="1493"/>
                    </a:lnTo>
                    <a:lnTo>
                      <a:pt x="6765" y="1551"/>
                    </a:lnTo>
                    <a:lnTo>
                      <a:pt x="6862" y="1607"/>
                    </a:lnTo>
                    <a:lnTo>
                      <a:pt x="6958" y="1662"/>
                    </a:lnTo>
                    <a:lnTo>
                      <a:pt x="7053" y="1715"/>
                    </a:lnTo>
                    <a:lnTo>
                      <a:pt x="7148" y="1766"/>
                    </a:lnTo>
                    <a:lnTo>
                      <a:pt x="7239" y="1815"/>
                    </a:lnTo>
                    <a:lnTo>
                      <a:pt x="7329" y="1862"/>
                    </a:lnTo>
                    <a:lnTo>
                      <a:pt x="7416" y="1907"/>
                    </a:lnTo>
                    <a:lnTo>
                      <a:pt x="7500" y="1949"/>
                    </a:lnTo>
                    <a:lnTo>
                      <a:pt x="7654" y="2026"/>
                    </a:lnTo>
                    <a:lnTo>
                      <a:pt x="7790" y="2093"/>
                    </a:lnTo>
                    <a:lnTo>
                      <a:pt x="7902" y="2146"/>
                    </a:lnTo>
                    <a:lnTo>
                      <a:pt x="7986" y="2185"/>
                    </a:lnTo>
                    <a:lnTo>
                      <a:pt x="8040" y="2210"/>
                    </a:lnTo>
                    <a:lnTo>
                      <a:pt x="8060" y="2218"/>
                    </a:lnTo>
                    <a:lnTo>
                      <a:pt x="0" y="2218"/>
                    </a:lnTo>
                    <a:close/>
                  </a:path>
                </a:pathLst>
              </a:custGeom>
              <a:solidFill>
                <a:srgbClr val="8DA72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ṥḷîḋe"/>
              <p:cNvSpPr/>
              <p:nvPr/>
            </p:nvSpPr>
            <p:spPr bwMode="auto">
              <a:xfrm>
                <a:off x="5294176" y="2038741"/>
                <a:ext cx="195504" cy="2494272"/>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 name="i$1idé"/>
              <p:cNvSpPr/>
              <p:nvPr/>
            </p:nvSpPr>
            <p:spPr bwMode="auto">
              <a:xfrm>
                <a:off x="5392568" y="2038741"/>
                <a:ext cx="97113" cy="2494272"/>
              </a:xfrm>
              <a:prstGeom prst="rect">
                <a:avLst/>
              </a:pr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 name="is1íḋè"/>
              <p:cNvSpPr/>
              <p:nvPr/>
            </p:nvSpPr>
            <p:spPr bwMode="auto">
              <a:xfrm>
                <a:off x="4527493" y="1143000"/>
                <a:ext cx="848463" cy="750071"/>
              </a:xfrm>
              <a:custGeom>
                <a:avLst/>
                <a:gdLst>
                  <a:gd name="T0" fmla="*/ 1987 w 1991"/>
                  <a:gd name="T1" fmla="*/ 1753 h 1760"/>
                  <a:gd name="T2" fmla="*/ 1954 w 1991"/>
                  <a:gd name="T3" fmla="*/ 1704 h 1760"/>
                  <a:gd name="T4" fmla="*/ 1887 w 1991"/>
                  <a:gd name="T5" fmla="*/ 1611 h 1760"/>
                  <a:gd name="T6" fmla="*/ 1791 w 1991"/>
                  <a:gd name="T7" fmla="*/ 1482 h 1760"/>
                  <a:gd name="T8" fmla="*/ 1698 w 1991"/>
                  <a:gd name="T9" fmla="*/ 1368 h 1760"/>
                  <a:gd name="T10" fmla="*/ 1627 w 1991"/>
                  <a:gd name="T11" fmla="*/ 1285 h 1760"/>
                  <a:gd name="T12" fmla="*/ 1548 w 1991"/>
                  <a:gd name="T13" fmla="*/ 1197 h 1760"/>
                  <a:gd name="T14" fmla="*/ 1463 w 1991"/>
                  <a:gd name="T15" fmla="*/ 1106 h 1760"/>
                  <a:gd name="T16" fmla="*/ 1372 w 1991"/>
                  <a:gd name="T17" fmla="*/ 1012 h 1760"/>
                  <a:gd name="T18" fmla="*/ 1272 w 1991"/>
                  <a:gd name="T19" fmla="*/ 917 h 1760"/>
                  <a:gd name="T20" fmla="*/ 1166 w 1991"/>
                  <a:gd name="T21" fmla="*/ 821 h 1760"/>
                  <a:gd name="T22" fmla="*/ 1055 w 1991"/>
                  <a:gd name="T23" fmla="*/ 726 h 1760"/>
                  <a:gd name="T24" fmla="*/ 880 w 1991"/>
                  <a:gd name="T25" fmla="*/ 589 h 1760"/>
                  <a:gd name="T26" fmla="*/ 669 w 1991"/>
                  <a:gd name="T27" fmla="*/ 431 h 1760"/>
                  <a:gd name="T28" fmla="*/ 485 w 1991"/>
                  <a:gd name="T29" fmla="*/ 300 h 1760"/>
                  <a:gd name="T30" fmla="*/ 327 w 1991"/>
                  <a:gd name="T31" fmla="*/ 195 h 1760"/>
                  <a:gd name="T32" fmla="*/ 201 w 1991"/>
                  <a:gd name="T33" fmla="*/ 115 h 1760"/>
                  <a:gd name="T34" fmla="*/ 103 w 1991"/>
                  <a:gd name="T35" fmla="*/ 56 h 1760"/>
                  <a:gd name="T36" fmla="*/ 38 w 1991"/>
                  <a:gd name="T37" fmla="*/ 20 h 1760"/>
                  <a:gd name="T38" fmla="*/ 5 w 1991"/>
                  <a:gd name="T39" fmla="*/ 2 h 1760"/>
                  <a:gd name="T40" fmla="*/ 1 w 1991"/>
                  <a:gd name="T41" fmla="*/ 7 h 1760"/>
                  <a:gd name="T42" fmla="*/ 14 w 1991"/>
                  <a:gd name="T43" fmla="*/ 59 h 1760"/>
                  <a:gd name="T44" fmla="*/ 36 w 1991"/>
                  <a:gd name="T45" fmla="*/ 128 h 1760"/>
                  <a:gd name="T46" fmla="*/ 56 w 1991"/>
                  <a:gd name="T47" fmla="*/ 186 h 1760"/>
                  <a:gd name="T48" fmla="*/ 83 w 1991"/>
                  <a:gd name="T49" fmla="*/ 254 h 1760"/>
                  <a:gd name="T50" fmla="*/ 116 w 1991"/>
                  <a:gd name="T51" fmla="*/ 329 h 1760"/>
                  <a:gd name="T52" fmla="*/ 157 w 1991"/>
                  <a:gd name="T53" fmla="*/ 411 h 1760"/>
                  <a:gd name="T54" fmla="*/ 207 w 1991"/>
                  <a:gd name="T55" fmla="*/ 500 h 1760"/>
                  <a:gd name="T56" fmla="*/ 265 w 1991"/>
                  <a:gd name="T57" fmla="*/ 593 h 1760"/>
                  <a:gd name="T58" fmla="*/ 332 w 1991"/>
                  <a:gd name="T59" fmla="*/ 691 h 1760"/>
                  <a:gd name="T60" fmla="*/ 410 w 1991"/>
                  <a:gd name="T61" fmla="*/ 790 h 1760"/>
                  <a:gd name="T62" fmla="*/ 499 w 1991"/>
                  <a:gd name="T63" fmla="*/ 894 h 1760"/>
                  <a:gd name="T64" fmla="*/ 599 w 1991"/>
                  <a:gd name="T65" fmla="*/ 997 h 1760"/>
                  <a:gd name="T66" fmla="*/ 711 w 1991"/>
                  <a:gd name="T67" fmla="*/ 1102 h 1760"/>
                  <a:gd name="T68" fmla="*/ 834 w 1991"/>
                  <a:gd name="T69" fmla="*/ 1204 h 1760"/>
                  <a:gd name="T70" fmla="*/ 956 w 1991"/>
                  <a:gd name="T71" fmla="*/ 1297 h 1760"/>
                  <a:gd name="T72" fmla="*/ 1074 w 1991"/>
                  <a:gd name="T73" fmla="*/ 1379 h 1760"/>
                  <a:gd name="T74" fmla="*/ 1188 w 1991"/>
                  <a:gd name="T75" fmla="*/ 1450 h 1760"/>
                  <a:gd name="T76" fmla="*/ 1297 w 1991"/>
                  <a:gd name="T77" fmla="*/ 1512 h 1760"/>
                  <a:gd name="T78" fmla="*/ 1400 w 1991"/>
                  <a:gd name="T79" fmla="*/ 1566 h 1760"/>
                  <a:gd name="T80" fmla="*/ 1498 w 1991"/>
                  <a:gd name="T81" fmla="*/ 1611 h 1760"/>
                  <a:gd name="T82" fmla="*/ 1589 w 1991"/>
                  <a:gd name="T83" fmla="*/ 1649 h 1760"/>
                  <a:gd name="T84" fmla="*/ 1671 w 1991"/>
                  <a:gd name="T85" fmla="*/ 1680 h 1760"/>
                  <a:gd name="T86" fmla="*/ 1746 w 1991"/>
                  <a:gd name="T87" fmla="*/ 1704 h 1760"/>
                  <a:gd name="T88" fmla="*/ 1842 w 1991"/>
                  <a:gd name="T89" fmla="*/ 1731 h 1760"/>
                  <a:gd name="T90" fmla="*/ 1936 w 1991"/>
                  <a:gd name="T91" fmla="*/ 1752 h 1760"/>
                  <a:gd name="T92" fmla="*/ 1985 w 1991"/>
                  <a:gd name="T93" fmla="*/ 176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91" h="1760">
                    <a:moveTo>
                      <a:pt x="1991" y="1760"/>
                    </a:moveTo>
                    <a:lnTo>
                      <a:pt x="1987" y="1753"/>
                    </a:lnTo>
                    <a:lnTo>
                      <a:pt x="1975" y="1735"/>
                    </a:lnTo>
                    <a:lnTo>
                      <a:pt x="1954" y="1704"/>
                    </a:lnTo>
                    <a:lnTo>
                      <a:pt x="1924" y="1663"/>
                    </a:lnTo>
                    <a:lnTo>
                      <a:pt x="1887" y="1611"/>
                    </a:lnTo>
                    <a:lnTo>
                      <a:pt x="1842" y="1550"/>
                    </a:lnTo>
                    <a:lnTo>
                      <a:pt x="1791" y="1482"/>
                    </a:lnTo>
                    <a:lnTo>
                      <a:pt x="1731" y="1407"/>
                    </a:lnTo>
                    <a:lnTo>
                      <a:pt x="1698" y="1368"/>
                    </a:lnTo>
                    <a:lnTo>
                      <a:pt x="1663" y="1327"/>
                    </a:lnTo>
                    <a:lnTo>
                      <a:pt x="1627" y="1285"/>
                    </a:lnTo>
                    <a:lnTo>
                      <a:pt x="1589" y="1242"/>
                    </a:lnTo>
                    <a:lnTo>
                      <a:pt x="1548" y="1197"/>
                    </a:lnTo>
                    <a:lnTo>
                      <a:pt x="1507" y="1152"/>
                    </a:lnTo>
                    <a:lnTo>
                      <a:pt x="1463" y="1106"/>
                    </a:lnTo>
                    <a:lnTo>
                      <a:pt x="1419" y="1059"/>
                    </a:lnTo>
                    <a:lnTo>
                      <a:pt x="1372" y="1012"/>
                    </a:lnTo>
                    <a:lnTo>
                      <a:pt x="1322" y="965"/>
                    </a:lnTo>
                    <a:lnTo>
                      <a:pt x="1272" y="917"/>
                    </a:lnTo>
                    <a:lnTo>
                      <a:pt x="1220" y="870"/>
                    </a:lnTo>
                    <a:lnTo>
                      <a:pt x="1166" y="821"/>
                    </a:lnTo>
                    <a:lnTo>
                      <a:pt x="1111" y="774"/>
                    </a:lnTo>
                    <a:lnTo>
                      <a:pt x="1055" y="726"/>
                    </a:lnTo>
                    <a:lnTo>
                      <a:pt x="996" y="679"/>
                    </a:lnTo>
                    <a:lnTo>
                      <a:pt x="880" y="589"/>
                    </a:lnTo>
                    <a:lnTo>
                      <a:pt x="771" y="506"/>
                    </a:lnTo>
                    <a:lnTo>
                      <a:pt x="669" y="431"/>
                    </a:lnTo>
                    <a:lnTo>
                      <a:pt x="573" y="362"/>
                    </a:lnTo>
                    <a:lnTo>
                      <a:pt x="485" y="300"/>
                    </a:lnTo>
                    <a:lnTo>
                      <a:pt x="402" y="244"/>
                    </a:lnTo>
                    <a:lnTo>
                      <a:pt x="327" y="195"/>
                    </a:lnTo>
                    <a:lnTo>
                      <a:pt x="261" y="152"/>
                    </a:lnTo>
                    <a:lnTo>
                      <a:pt x="201" y="115"/>
                    </a:lnTo>
                    <a:lnTo>
                      <a:pt x="148" y="83"/>
                    </a:lnTo>
                    <a:lnTo>
                      <a:pt x="103" y="56"/>
                    </a:lnTo>
                    <a:lnTo>
                      <a:pt x="67" y="36"/>
                    </a:lnTo>
                    <a:lnTo>
                      <a:pt x="38" y="20"/>
                    </a:lnTo>
                    <a:lnTo>
                      <a:pt x="17" y="9"/>
                    </a:lnTo>
                    <a:lnTo>
                      <a:pt x="5" y="2"/>
                    </a:lnTo>
                    <a:lnTo>
                      <a:pt x="0" y="0"/>
                    </a:lnTo>
                    <a:lnTo>
                      <a:pt x="1" y="7"/>
                    </a:lnTo>
                    <a:lnTo>
                      <a:pt x="6" y="26"/>
                    </a:lnTo>
                    <a:lnTo>
                      <a:pt x="14" y="59"/>
                    </a:lnTo>
                    <a:lnTo>
                      <a:pt x="26" y="102"/>
                    </a:lnTo>
                    <a:lnTo>
                      <a:pt x="36" y="128"/>
                    </a:lnTo>
                    <a:lnTo>
                      <a:pt x="45" y="156"/>
                    </a:lnTo>
                    <a:lnTo>
                      <a:pt x="56" y="186"/>
                    </a:lnTo>
                    <a:lnTo>
                      <a:pt x="69" y="219"/>
                    </a:lnTo>
                    <a:lnTo>
                      <a:pt x="83" y="254"/>
                    </a:lnTo>
                    <a:lnTo>
                      <a:pt x="99" y="291"/>
                    </a:lnTo>
                    <a:lnTo>
                      <a:pt x="116" y="329"/>
                    </a:lnTo>
                    <a:lnTo>
                      <a:pt x="136" y="369"/>
                    </a:lnTo>
                    <a:lnTo>
                      <a:pt x="157" y="411"/>
                    </a:lnTo>
                    <a:lnTo>
                      <a:pt x="182" y="455"/>
                    </a:lnTo>
                    <a:lnTo>
                      <a:pt x="207" y="500"/>
                    </a:lnTo>
                    <a:lnTo>
                      <a:pt x="234" y="546"/>
                    </a:lnTo>
                    <a:lnTo>
                      <a:pt x="265" y="593"/>
                    </a:lnTo>
                    <a:lnTo>
                      <a:pt x="298" y="641"/>
                    </a:lnTo>
                    <a:lnTo>
                      <a:pt x="332" y="691"/>
                    </a:lnTo>
                    <a:lnTo>
                      <a:pt x="370" y="740"/>
                    </a:lnTo>
                    <a:lnTo>
                      <a:pt x="410" y="790"/>
                    </a:lnTo>
                    <a:lnTo>
                      <a:pt x="453" y="842"/>
                    </a:lnTo>
                    <a:lnTo>
                      <a:pt x="499" y="894"/>
                    </a:lnTo>
                    <a:lnTo>
                      <a:pt x="547" y="946"/>
                    </a:lnTo>
                    <a:lnTo>
                      <a:pt x="599" y="997"/>
                    </a:lnTo>
                    <a:lnTo>
                      <a:pt x="654" y="1050"/>
                    </a:lnTo>
                    <a:lnTo>
                      <a:pt x="711" y="1102"/>
                    </a:lnTo>
                    <a:lnTo>
                      <a:pt x="772" y="1154"/>
                    </a:lnTo>
                    <a:lnTo>
                      <a:pt x="834" y="1204"/>
                    </a:lnTo>
                    <a:lnTo>
                      <a:pt x="895" y="1252"/>
                    </a:lnTo>
                    <a:lnTo>
                      <a:pt x="956" y="1297"/>
                    </a:lnTo>
                    <a:lnTo>
                      <a:pt x="1015" y="1339"/>
                    </a:lnTo>
                    <a:lnTo>
                      <a:pt x="1074" y="1379"/>
                    </a:lnTo>
                    <a:lnTo>
                      <a:pt x="1131" y="1415"/>
                    </a:lnTo>
                    <a:lnTo>
                      <a:pt x="1188" y="1450"/>
                    </a:lnTo>
                    <a:lnTo>
                      <a:pt x="1243" y="1482"/>
                    </a:lnTo>
                    <a:lnTo>
                      <a:pt x="1297" y="1512"/>
                    </a:lnTo>
                    <a:lnTo>
                      <a:pt x="1350" y="1540"/>
                    </a:lnTo>
                    <a:lnTo>
                      <a:pt x="1400" y="1566"/>
                    </a:lnTo>
                    <a:lnTo>
                      <a:pt x="1450" y="1589"/>
                    </a:lnTo>
                    <a:lnTo>
                      <a:pt x="1498" y="1611"/>
                    </a:lnTo>
                    <a:lnTo>
                      <a:pt x="1544" y="1630"/>
                    </a:lnTo>
                    <a:lnTo>
                      <a:pt x="1589" y="1649"/>
                    </a:lnTo>
                    <a:lnTo>
                      <a:pt x="1631" y="1665"/>
                    </a:lnTo>
                    <a:lnTo>
                      <a:pt x="1671" y="1680"/>
                    </a:lnTo>
                    <a:lnTo>
                      <a:pt x="1710" y="1692"/>
                    </a:lnTo>
                    <a:lnTo>
                      <a:pt x="1746" y="1704"/>
                    </a:lnTo>
                    <a:lnTo>
                      <a:pt x="1780" y="1714"/>
                    </a:lnTo>
                    <a:lnTo>
                      <a:pt x="1842" y="1731"/>
                    </a:lnTo>
                    <a:lnTo>
                      <a:pt x="1894" y="1744"/>
                    </a:lnTo>
                    <a:lnTo>
                      <a:pt x="1936" y="1752"/>
                    </a:lnTo>
                    <a:lnTo>
                      <a:pt x="1965" y="1757"/>
                    </a:lnTo>
                    <a:lnTo>
                      <a:pt x="1985" y="1760"/>
                    </a:lnTo>
                    <a:lnTo>
                      <a:pt x="1991" y="176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ísḷiďê"/>
              <p:cNvSpPr/>
              <p:nvPr/>
            </p:nvSpPr>
            <p:spPr bwMode="auto">
              <a:xfrm>
                <a:off x="5487125" y="1580009"/>
                <a:ext cx="1063135" cy="407620"/>
              </a:xfrm>
              <a:custGeom>
                <a:avLst/>
                <a:gdLst>
                  <a:gd name="T0" fmla="*/ 2489 w 2495"/>
                  <a:gd name="T1" fmla="*/ 47 h 956"/>
                  <a:gd name="T2" fmla="*/ 2439 w 2495"/>
                  <a:gd name="T3" fmla="*/ 82 h 956"/>
                  <a:gd name="T4" fmla="*/ 2344 w 2495"/>
                  <a:gd name="T5" fmla="*/ 145 h 956"/>
                  <a:gd name="T6" fmla="*/ 2207 w 2495"/>
                  <a:gd name="T7" fmla="*/ 229 h 956"/>
                  <a:gd name="T8" fmla="*/ 2080 w 2495"/>
                  <a:gd name="T9" fmla="*/ 301 h 956"/>
                  <a:gd name="T10" fmla="*/ 1983 w 2495"/>
                  <a:gd name="T11" fmla="*/ 353 h 956"/>
                  <a:gd name="T12" fmla="*/ 1878 w 2495"/>
                  <a:gd name="T13" fmla="*/ 406 h 956"/>
                  <a:gd name="T14" fmla="*/ 1765 w 2495"/>
                  <a:gd name="T15" fmla="*/ 460 h 956"/>
                  <a:gd name="T16" fmla="*/ 1646 w 2495"/>
                  <a:gd name="T17" fmla="*/ 514 h 956"/>
                  <a:gd name="T18" fmla="*/ 1518 w 2495"/>
                  <a:gd name="T19" fmla="*/ 565 h 956"/>
                  <a:gd name="T20" fmla="*/ 1385 w 2495"/>
                  <a:gd name="T21" fmla="*/ 616 h 956"/>
                  <a:gd name="T22" fmla="*/ 1246 w 2495"/>
                  <a:gd name="T23" fmla="*/ 664 h 956"/>
                  <a:gd name="T24" fmla="*/ 1033 w 2495"/>
                  <a:gd name="T25" fmla="*/ 729 h 956"/>
                  <a:gd name="T26" fmla="*/ 779 w 2495"/>
                  <a:gd name="T27" fmla="*/ 799 h 956"/>
                  <a:gd name="T28" fmla="*/ 560 w 2495"/>
                  <a:gd name="T29" fmla="*/ 854 h 956"/>
                  <a:gd name="T30" fmla="*/ 376 w 2495"/>
                  <a:gd name="T31" fmla="*/ 894 h 956"/>
                  <a:gd name="T32" fmla="*/ 228 w 2495"/>
                  <a:gd name="T33" fmla="*/ 923 h 956"/>
                  <a:gd name="T34" fmla="*/ 117 w 2495"/>
                  <a:gd name="T35" fmla="*/ 941 h 956"/>
                  <a:gd name="T36" fmla="*/ 42 w 2495"/>
                  <a:gd name="T37" fmla="*/ 951 h 956"/>
                  <a:gd name="T38" fmla="*/ 4 w 2495"/>
                  <a:gd name="T39" fmla="*/ 956 h 956"/>
                  <a:gd name="T40" fmla="*/ 4 w 2495"/>
                  <a:gd name="T41" fmla="*/ 950 h 956"/>
                  <a:gd name="T42" fmla="*/ 34 w 2495"/>
                  <a:gd name="T43" fmla="*/ 907 h 956"/>
                  <a:gd name="T44" fmla="*/ 79 w 2495"/>
                  <a:gd name="T45" fmla="*/ 849 h 956"/>
                  <a:gd name="T46" fmla="*/ 120 w 2495"/>
                  <a:gd name="T47" fmla="*/ 803 h 956"/>
                  <a:gd name="T48" fmla="*/ 170 w 2495"/>
                  <a:gd name="T49" fmla="*/ 750 h 956"/>
                  <a:gd name="T50" fmla="*/ 228 w 2495"/>
                  <a:gd name="T51" fmla="*/ 692 h 956"/>
                  <a:gd name="T52" fmla="*/ 296 w 2495"/>
                  <a:gd name="T53" fmla="*/ 631 h 956"/>
                  <a:gd name="T54" fmla="*/ 374 w 2495"/>
                  <a:gd name="T55" fmla="*/ 567 h 956"/>
                  <a:gd name="T56" fmla="*/ 462 w 2495"/>
                  <a:gd name="T57" fmla="*/ 501 h 956"/>
                  <a:gd name="T58" fmla="*/ 561 w 2495"/>
                  <a:gd name="T59" fmla="*/ 434 h 956"/>
                  <a:gd name="T60" fmla="*/ 669 w 2495"/>
                  <a:gd name="T61" fmla="*/ 369 h 956"/>
                  <a:gd name="T62" fmla="*/ 790 w 2495"/>
                  <a:gd name="T63" fmla="*/ 306 h 956"/>
                  <a:gd name="T64" fmla="*/ 921 w 2495"/>
                  <a:gd name="T65" fmla="*/ 246 h 956"/>
                  <a:gd name="T66" fmla="*/ 1063 w 2495"/>
                  <a:gd name="T67" fmla="*/ 189 h 956"/>
                  <a:gd name="T68" fmla="*/ 1215 w 2495"/>
                  <a:gd name="T69" fmla="*/ 138 h 956"/>
                  <a:gd name="T70" fmla="*/ 1362 w 2495"/>
                  <a:gd name="T71" fmla="*/ 97 h 956"/>
                  <a:gd name="T72" fmla="*/ 1502 w 2495"/>
                  <a:gd name="T73" fmla="*/ 63 h 956"/>
                  <a:gd name="T74" fmla="*/ 1634 w 2495"/>
                  <a:gd name="T75" fmla="*/ 39 h 956"/>
                  <a:gd name="T76" fmla="*/ 1758 w 2495"/>
                  <a:gd name="T77" fmla="*/ 21 h 956"/>
                  <a:gd name="T78" fmla="*/ 1874 w 2495"/>
                  <a:gd name="T79" fmla="*/ 8 h 956"/>
                  <a:gd name="T80" fmla="*/ 1981 w 2495"/>
                  <a:gd name="T81" fmla="*/ 2 h 956"/>
                  <a:gd name="T82" fmla="*/ 2080 w 2495"/>
                  <a:gd name="T83" fmla="*/ 0 h 956"/>
                  <a:gd name="T84" fmla="*/ 2168 w 2495"/>
                  <a:gd name="T85" fmla="*/ 1 h 956"/>
                  <a:gd name="T86" fmla="*/ 2247 w 2495"/>
                  <a:gd name="T87" fmla="*/ 6 h 956"/>
                  <a:gd name="T88" fmla="*/ 2346 w 2495"/>
                  <a:gd name="T89" fmla="*/ 15 h 956"/>
                  <a:gd name="T90" fmla="*/ 2440 w 2495"/>
                  <a:gd name="T91" fmla="*/ 30 h 956"/>
                  <a:gd name="T92" fmla="*/ 2489 w 2495"/>
                  <a:gd name="T93" fmla="*/ 42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95" h="956">
                    <a:moveTo>
                      <a:pt x="2495" y="43"/>
                    </a:moveTo>
                    <a:lnTo>
                      <a:pt x="2489" y="47"/>
                    </a:lnTo>
                    <a:lnTo>
                      <a:pt x="2470" y="61"/>
                    </a:lnTo>
                    <a:lnTo>
                      <a:pt x="2439" y="82"/>
                    </a:lnTo>
                    <a:lnTo>
                      <a:pt x="2398" y="110"/>
                    </a:lnTo>
                    <a:lnTo>
                      <a:pt x="2344" y="145"/>
                    </a:lnTo>
                    <a:lnTo>
                      <a:pt x="2281" y="184"/>
                    </a:lnTo>
                    <a:lnTo>
                      <a:pt x="2207" y="229"/>
                    </a:lnTo>
                    <a:lnTo>
                      <a:pt x="2124" y="276"/>
                    </a:lnTo>
                    <a:lnTo>
                      <a:pt x="2080" y="301"/>
                    </a:lnTo>
                    <a:lnTo>
                      <a:pt x="2033" y="326"/>
                    </a:lnTo>
                    <a:lnTo>
                      <a:pt x="1983" y="353"/>
                    </a:lnTo>
                    <a:lnTo>
                      <a:pt x="1932" y="379"/>
                    </a:lnTo>
                    <a:lnTo>
                      <a:pt x="1878" y="406"/>
                    </a:lnTo>
                    <a:lnTo>
                      <a:pt x="1822" y="432"/>
                    </a:lnTo>
                    <a:lnTo>
                      <a:pt x="1765" y="460"/>
                    </a:lnTo>
                    <a:lnTo>
                      <a:pt x="1706" y="486"/>
                    </a:lnTo>
                    <a:lnTo>
                      <a:pt x="1646" y="514"/>
                    </a:lnTo>
                    <a:lnTo>
                      <a:pt x="1582" y="540"/>
                    </a:lnTo>
                    <a:lnTo>
                      <a:pt x="1518" y="565"/>
                    </a:lnTo>
                    <a:lnTo>
                      <a:pt x="1453" y="591"/>
                    </a:lnTo>
                    <a:lnTo>
                      <a:pt x="1385" y="616"/>
                    </a:lnTo>
                    <a:lnTo>
                      <a:pt x="1316" y="640"/>
                    </a:lnTo>
                    <a:lnTo>
                      <a:pt x="1246" y="664"/>
                    </a:lnTo>
                    <a:lnTo>
                      <a:pt x="1175" y="686"/>
                    </a:lnTo>
                    <a:lnTo>
                      <a:pt x="1033" y="729"/>
                    </a:lnTo>
                    <a:lnTo>
                      <a:pt x="902" y="766"/>
                    </a:lnTo>
                    <a:lnTo>
                      <a:pt x="779" y="799"/>
                    </a:lnTo>
                    <a:lnTo>
                      <a:pt x="665" y="829"/>
                    </a:lnTo>
                    <a:lnTo>
                      <a:pt x="560" y="854"/>
                    </a:lnTo>
                    <a:lnTo>
                      <a:pt x="464" y="876"/>
                    </a:lnTo>
                    <a:lnTo>
                      <a:pt x="376" y="894"/>
                    </a:lnTo>
                    <a:lnTo>
                      <a:pt x="297" y="910"/>
                    </a:lnTo>
                    <a:lnTo>
                      <a:pt x="228" y="923"/>
                    </a:lnTo>
                    <a:lnTo>
                      <a:pt x="168" y="933"/>
                    </a:lnTo>
                    <a:lnTo>
                      <a:pt x="117" y="941"/>
                    </a:lnTo>
                    <a:lnTo>
                      <a:pt x="74" y="947"/>
                    </a:lnTo>
                    <a:lnTo>
                      <a:pt x="42" y="951"/>
                    </a:lnTo>
                    <a:lnTo>
                      <a:pt x="19" y="954"/>
                    </a:lnTo>
                    <a:lnTo>
                      <a:pt x="4" y="956"/>
                    </a:lnTo>
                    <a:lnTo>
                      <a:pt x="0" y="956"/>
                    </a:lnTo>
                    <a:lnTo>
                      <a:pt x="4" y="950"/>
                    </a:lnTo>
                    <a:lnTo>
                      <a:pt x="14" y="933"/>
                    </a:lnTo>
                    <a:lnTo>
                      <a:pt x="34" y="907"/>
                    </a:lnTo>
                    <a:lnTo>
                      <a:pt x="63" y="871"/>
                    </a:lnTo>
                    <a:lnTo>
                      <a:pt x="79" y="849"/>
                    </a:lnTo>
                    <a:lnTo>
                      <a:pt x="98" y="827"/>
                    </a:lnTo>
                    <a:lnTo>
                      <a:pt x="120" y="803"/>
                    </a:lnTo>
                    <a:lnTo>
                      <a:pt x="143" y="777"/>
                    </a:lnTo>
                    <a:lnTo>
                      <a:pt x="170" y="750"/>
                    </a:lnTo>
                    <a:lnTo>
                      <a:pt x="197" y="722"/>
                    </a:lnTo>
                    <a:lnTo>
                      <a:pt x="228" y="692"/>
                    </a:lnTo>
                    <a:lnTo>
                      <a:pt x="261" y="662"/>
                    </a:lnTo>
                    <a:lnTo>
                      <a:pt x="296" y="631"/>
                    </a:lnTo>
                    <a:lnTo>
                      <a:pt x="334" y="599"/>
                    </a:lnTo>
                    <a:lnTo>
                      <a:pt x="374" y="567"/>
                    </a:lnTo>
                    <a:lnTo>
                      <a:pt x="418" y="533"/>
                    </a:lnTo>
                    <a:lnTo>
                      <a:pt x="462" y="501"/>
                    </a:lnTo>
                    <a:lnTo>
                      <a:pt x="511" y="468"/>
                    </a:lnTo>
                    <a:lnTo>
                      <a:pt x="561" y="434"/>
                    </a:lnTo>
                    <a:lnTo>
                      <a:pt x="614" y="402"/>
                    </a:lnTo>
                    <a:lnTo>
                      <a:pt x="669" y="369"/>
                    </a:lnTo>
                    <a:lnTo>
                      <a:pt x="728" y="338"/>
                    </a:lnTo>
                    <a:lnTo>
                      <a:pt x="790" y="306"/>
                    </a:lnTo>
                    <a:lnTo>
                      <a:pt x="854" y="275"/>
                    </a:lnTo>
                    <a:lnTo>
                      <a:pt x="921" y="246"/>
                    </a:lnTo>
                    <a:lnTo>
                      <a:pt x="991" y="216"/>
                    </a:lnTo>
                    <a:lnTo>
                      <a:pt x="1063" y="189"/>
                    </a:lnTo>
                    <a:lnTo>
                      <a:pt x="1139" y="163"/>
                    </a:lnTo>
                    <a:lnTo>
                      <a:pt x="1215" y="138"/>
                    </a:lnTo>
                    <a:lnTo>
                      <a:pt x="1289" y="116"/>
                    </a:lnTo>
                    <a:lnTo>
                      <a:pt x="1362" y="97"/>
                    </a:lnTo>
                    <a:lnTo>
                      <a:pt x="1433" y="79"/>
                    </a:lnTo>
                    <a:lnTo>
                      <a:pt x="1502" y="63"/>
                    </a:lnTo>
                    <a:lnTo>
                      <a:pt x="1569" y="51"/>
                    </a:lnTo>
                    <a:lnTo>
                      <a:pt x="1634" y="39"/>
                    </a:lnTo>
                    <a:lnTo>
                      <a:pt x="1697" y="29"/>
                    </a:lnTo>
                    <a:lnTo>
                      <a:pt x="1758" y="21"/>
                    </a:lnTo>
                    <a:lnTo>
                      <a:pt x="1818" y="14"/>
                    </a:lnTo>
                    <a:lnTo>
                      <a:pt x="1874" y="8"/>
                    </a:lnTo>
                    <a:lnTo>
                      <a:pt x="1929" y="5"/>
                    </a:lnTo>
                    <a:lnTo>
                      <a:pt x="1981" y="2"/>
                    </a:lnTo>
                    <a:lnTo>
                      <a:pt x="2031" y="0"/>
                    </a:lnTo>
                    <a:lnTo>
                      <a:pt x="2080" y="0"/>
                    </a:lnTo>
                    <a:lnTo>
                      <a:pt x="2124" y="0"/>
                    </a:lnTo>
                    <a:lnTo>
                      <a:pt x="2168" y="1"/>
                    </a:lnTo>
                    <a:lnTo>
                      <a:pt x="2208" y="4"/>
                    </a:lnTo>
                    <a:lnTo>
                      <a:pt x="2247" y="6"/>
                    </a:lnTo>
                    <a:lnTo>
                      <a:pt x="2283" y="8"/>
                    </a:lnTo>
                    <a:lnTo>
                      <a:pt x="2346" y="15"/>
                    </a:lnTo>
                    <a:lnTo>
                      <a:pt x="2399" y="23"/>
                    </a:lnTo>
                    <a:lnTo>
                      <a:pt x="2440" y="30"/>
                    </a:lnTo>
                    <a:lnTo>
                      <a:pt x="2470" y="37"/>
                    </a:lnTo>
                    <a:lnTo>
                      <a:pt x="2489" y="42"/>
                    </a:lnTo>
                    <a:lnTo>
                      <a:pt x="2495" y="43"/>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îṥḻïḓê"/>
              <p:cNvSpPr/>
              <p:nvPr/>
            </p:nvSpPr>
            <p:spPr bwMode="auto">
              <a:xfrm>
                <a:off x="5084616" y="2024684"/>
                <a:ext cx="300284" cy="1106578"/>
              </a:xfrm>
              <a:custGeom>
                <a:avLst/>
                <a:gdLst>
                  <a:gd name="T0" fmla="*/ 6 w 705"/>
                  <a:gd name="T1" fmla="*/ 2591 h 2599"/>
                  <a:gd name="T2" fmla="*/ 3 w 705"/>
                  <a:gd name="T3" fmla="*/ 2530 h 2599"/>
                  <a:gd name="T4" fmla="*/ 0 w 705"/>
                  <a:gd name="T5" fmla="*/ 2416 h 2599"/>
                  <a:gd name="T6" fmla="*/ 3 w 705"/>
                  <a:gd name="T7" fmla="*/ 2256 h 2599"/>
                  <a:gd name="T8" fmla="*/ 9 w 705"/>
                  <a:gd name="T9" fmla="*/ 2109 h 2599"/>
                  <a:gd name="T10" fmla="*/ 17 w 705"/>
                  <a:gd name="T11" fmla="*/ 1999 h 2599"/>
                  <a:gd name="T12" fmla="*/ 28 w 705"/>
                  <a:gd name="T13" fmla="*/ 1883 h 2599"/>
                  <a:gd name="T14" fmla="*/ 43 w 705"/>
                  <a:gd name="T15" fmla="*/ 1759 h 2599"/>
                  <a:gd name="T16" fmla="*/ 61 w 705"/>
                  <a:gd name="T17" fmla="*/ 1628 h 2599"/>
                  <a:gd name="T18" fmla="*/ 84 w 705"/>
                  <a:gd name="T19" fmla="*/ 1494 h 2599"/>
                  <a:gd name="T20" fmla="*/ 113 w 705"/>
                  <a:gd name="T21" fmla="*/ 1354 h 2599"/>
                  <a:gd name="T22" fmla="*/ 146 w 705"/>
                  <a:gd name="T23" fmla="*/ 1210 h 2599"/>
                  <a:gd name="T24" fmla="*/ 205 w 705"/>
                  <a:gd name="T25" fmla="*/ 996 h 2599"/>
                  <a:gd name="T26" fmla="*/ 280 w 705"/>
                  <a:gd name="T27" fmla="*/ 744 h 2599"/>
                  <a:gd name="T28" fmla="*/ 352 w 705"/>
                  <a:gd name="T29" fmla="*/ 529 h 2599"/>
                  <a:gd name="T30" fmla="*/ 415 w 705"/>
                  <a:gd name="T31" fmla="*/ 352 h 2599"/>
                  <a:gd name="T32" fmla="*/ 470 w 705"/>
                  <a:gd name="T33" fmla="*/ 210 h 2599"/>
                  <a:gd name="T34" fmla="*/ 514 w 705"/>
                  <a:gd name="T35" fmla="*/ 107 h 2599"/>
                  <a:gd name="T36" fmla="*/ 545 w 705"/>
                  <a:gd name="T37" fmla="*/ 38 h 2599"/>
                  <a:gd name="T38" fmla="*/ 561 w 705"/>
                  <a:gd name="T39" fmla="*/ 4 h 2599"/>
                  <a:gd name="T40" fmla="*/ 565 w 705"/>
                  <a:gd name="T41" fmla="*/ 6 h 2599"/>
                  <a:gd name="T42" fmla="*/ 586 w 705"/>
                  <a:gd name="T43" fmla="*/ 55 h 2599"/>
                  <a:gd name="T44" fmla="*/ 610 w 705"/>
                  <a:gd name="T45" fmla="*/ 123 h 2599"/>
                  <a:gd name="T46" fmla="*/ 629 w 705"/>
                  <a:gd name="T47" fmla="*/ 183 h 2599"/>
                  <a:gd name="T48" fmla="*/ 647 w 705"/>
                  <a:gd name="T49" fmla="*/ 253 h 2599"/>
                  <a:gd name="T50" fmla="*/ 664 w 705"/>
                  <a:gd name="T51" fmla="*/ 333 h 2599"/>
                  <a:gd name="T52" fmla="*/ 680 w 705"/>
                  <a:gd name="T53" fmla="*/ 424 h 2599"/>
                  <a:gd name="T54" fmla="*/ 693 w 705"/>
                  <a:gd name="T55" fmla="*/ 524 h 2599"/>
                  <a:gd name="T56" fmla="*/ 702 w 705"/>
                  <a:gd name="T57" fmla="*/ 634 h 2599"/>
                  <a:gd name="T58" fmla="*/ 705 w 705"/>
                  <a:gd name="T59" fmla="*/ 753 h 2599"/>
                  <a:gd name="T60" fmla="*/ 702 w 705"/>
                  <a:gd name="T61" fmla="*/ 879 h 2599"/>
                  <a:gd name="T62" fmla="*/ 692 w 705"/>
                  <a:gd name="T63" fmla="*/ 1015 h 2599"/>
                  <a:gd name="T64" fmla="*/ 673 w 705"/>
                  <a:gd name="T65" fmla="*/ 1158 h 2599"/>
                  <a:gd name="T66" fmla="*/ 646 w 705"/>
                  <a:gd name="T67" fmla="*/ 1309 h 2599"/>
                  <a:gd name="T68" fmla="*/ 608 w 705"/>
                  <a:gd name="T69" fmla="*/ 1464 h 2599"/>
                  <a:gd name="T70" fmla="*/ 564 w 705"/>
                  <a:gd name="T71" fmla="*/ 1611 h 2599"/>
                  <a:gd name="T72" fmla="*/ 517 w 705"/>
                  <a:gd name="T73" fmla="*/ 1747 h 2599"/>
                  <a:gd name="T74" fmla="*/ 469 w 705"/>
                  <a:gd name="T75" fmla="*/ 1872 h 2599"/>
                  <a:gd name="T76" fmla="*/ 417 w 705"/>
                  <a:gd name="T77" fmla="*/ 1987 h 2599"/>
                  <a:gd name="T78" fmla="*/ 365 w 705"/>
                  <a:gd name="T79" fmla="*/ 2091 h 2599"/>
                  <a:gd name="T80" fmla="*/ 315 w 705"/>
                  <a:gd name="T81" fmla="*/ 2186 h 2599"/>
                  <a:gd name="T82" fmla="*/ 264 w 705"/>
                  <a:gd name="T83" fmla="*/ 2269 h 2599"/>
                  <a:gd name="T84" fmla="*/ 215 w 705"/>
                  <a:gd name="T85" fmla="*/ 2344 h 2599"/>
                  <a:gd name="T86" fmla="*/ 170 w 705"/>
                  <a:gd name="T87" fmla="*/ 2408 h 2599"/>
                  <a:gd name="T88" fmla="*/ 109 w 705"/>
                  <a:gd name="T89" fmla="*/ 2487 h 2599"/>
                  <a:gd name="T90" fmla="*/ 46 w 705"/>
                  <a:gd name="T91" fmla="*/ 2559 h 2599"/>
                  <a:gd name="T92" fmla="*/ 12 w 705"/>
                  <a:gd name="T93" fmla="*/ 25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5" h="2599">
                    <a:moveTo>
                      <a:pt x="6" y="2599"/>
                    </a:moveTo>
                    <a:lnTo>
                      <a:pt x="6" y="2591"/>
                    </a:lnTo>
                    <a:lnTo>
                      <a:pt x="5" y="2568"/>
                    </a:lnTo>
                    <a:lnTo>
                      <a:pt x="3" y="2530"/>
                    </a:lnTo>
                    <a:lnTo>
                      <a:pt x="1" y="2480"/>
                    </a:lnTo>
                    <a:lnTo>
                      <a:pt x="0" y="2416"/>
                    </a:lnTo>
                    <a:lnTo>
                      <a:pt x="1" y="2342"/>
                    </a:lnTo>
                    <a:lnTo>
                      <a:pt x="3" y="2256"/>
                    </a:lnTo>
                    <a:lnTo>
                      <a:pt x="6" y="2160"/>
                    </a:lnTo>
                    <a:lnTo>
                      <a:pt x="9" y="2109"/>
                    </a:lnTo>
                    <a:lnTo>
                      <a:pt x="13" y="2056"/>
                    </a:lnTo>
                    <a:lnTo>
                      <a:pt x="17" y="1999"/>
                    </a:lnTo>
                    <a:lnTo>
                      <a:pt x="22" y="1942"/>
                    </a:lnTo>
                    <a:lnTo>
                      <a:pt x="28" y="1883"/>
                    </a:lnTo>
                    <a:lnTo>
                      <a:pt x="35" y="1821"/>
                    </a:lnTo>
                    <a:lnTo>
                      <a:pt x="43" y="1759"/>
                    </a:lnTo>
                    <a:lnTo>
                      <a:pt x="51" y="1695"/>
                    </a:lnTo>
                    <a:lnTo>
                      <a:pt x="61" y="1628"/>
                    </a:lnTo>
                    <a:lnTo>
                      <a:pt x="71" y="1562"/>
                    </a:lnTo>
                    <a:lnTo>
                      <a:pt x="84" y="1494"/>
                    </a:lnTo>
                    <a:lnTo>
                      <a:pt x="98" y="1424"/>
                    </a:lnTo>
                    <a:lnTo>
                      <a:pt x="113" y="1354"/>
                    </a:lnTo>
                    <a:lnTo>
                      <a:pt x="129" y="1282"/>
                    </a:lnTo>
                    <a:lnTo>
                      <a:pt x="146" y="1210"/>
                    </a:lnTo>
                    <a:lnTo>
                      <a:pt x="166" y="1138"/>
                    </a:lnTo>
                    <a:lnTo>
                      <a:pt x="205" y="996"/>
                    </a:lnTo>
                    <a:lnTo>
                      <a:pt x="243" y="865"/>
                    </a:lnTo>
                    <a:lnTo>
                      <a:pt x="280" y="744"/>
                    </a:lnTo>
                    <a:lnTo>
                      <a:pt x="316" y="631"/>
                    </a:lnTo>
                    <a:lnTo>
                      <a:pt x="352" y="529"/>
                    </a:lnTo>
                    <a:lnTo>
                      <a:pt x="384" y="436"/>
                    </a:lnTo>
                    <a:lnTo>
                      <a:pt x="415" y="352"/>
                    </a:lnTo>
                    <a:lnTo>
                      <a:pt x="444" y="276"/>
                    </a:lnTo>
                    <a:lnTo>
                      <a:pt x="470" y="210"/>
                    </a:lnTo>
                    <a:lnTo>
                      <a:pt x="493" y="154"/>
                    </a:lnTo>
                    <a:lnTo>
                      <a:pt x="514" y="107"/>
                    </a:lnTo>
                    <a:lnTo>
                      <a:pt x="531" y="68"/>
                    </a:lnTo>
                    <a:lnTo>
                      <a:pt x="545" y="38"/>
                    </a:lnTo>
                    <a:lnTo>
                      <a:pt x="555" y="16"/>
                    </a:lnTo>
                    <a:lnTo>
                      <a:pt x="561" y="4"/>
                    </a:lnTo>
                    <a:lnTo>
                      <a:pt x="563" y="0"/>
                    </a:lnTo>
                    <a:lnTo>
                      <a:pt x="565" y="6"/>
                    </a:lnTo>
                    <a:lnTo>
                      <a:pt x="575" y="24"/>
                    </a:lnTo>
                    <a:lnTo>
                      <a:pt x="586" y="55"/>
                    </a:lnTo>
                    <a:lnTo>
                      <a:pt x="602" y="98"/>
                    </a:lnTo>
                    <a:lnTo>
                      <a:pt x="610" y="123"/>
                    </a:lnTo>
                    <a:lnTo>
                      <a:pt x="619" y="152"/>
                    </a:lnTo>
                    <a:lnTo>
                      <a:pt x="629" y="183"/>
                    </a:lnTo>
                    <a:lnTo>
                      <a:pt x="638" y="216"/>
                    </a:lnTo>
                    <a:lnTo>
                      <a:pt x="647" y="253"/>
                    </a:lnTo>
                    <a:lnTo>
                      <a:pt x="656" y="292"/>
                    </a:lnTo>
                    <a:lnTo>
                      <a:pt x="664" y="333"/>
                    </a:lnTo>
                    <a:lnTo>
                      <a:pt x="672" y="378"/>
                    </a:lnTo>
                    <a:lnTo>
                      <a:pt x="680" y="424"/>
                    </a:lnTo>
                    <a:lnTo>
                      <a:pt x="687" y="474"/>
                    </a:lnTo>
                    <a:lnTo>
                      <a:pt x="693" y="524"/>
                    </a:lnTo>
                    <a:lnTo>
                      <a:pt x="697" y="578"/>
                    </a:lnTo>
                    <a:lnTo>
                      <a:pt x="702" y="634"/>
                    </a:lnTo>
                    <a:lnTo>
                      <a:pt x="704" y="692"/>
                    </a:lnTo>
                    <a:lnTo>
                      <a:pt x="705" y="753"/>
                    </a:lnTo>
                    <a:lnTo>
                      <a:pt x="704" y="815"/>
                    </a:lnTo>
                    <a:lnTo>
                      <a:pt x="702" y="879"/>
                    </a:lnTo>
                    <a:lnTo>
                      <a:pt x="699" y="946"/>
                    </a:lnTo>
                    <a:lnTo>
                      <a:pt x="692" y="1015"/>
                    </a:lnTo>
                    <a:lnTo>
                      <a:pt x="684" y="1085"/>
                    </a:lnTo>
                    <a:lnTo>
                      <a:pt x="673" y="1158"/>
                    </a:lnTo>
                    <a:lnTo>
                      <a:pt x="661" y="1232"/>
                    </a:lnTo>
                    <a:lnTo>
                      <a:pt x="646" y="1309"/>
                    </a:lnTo>
                    <a:lnTo>
                      <a:pt x="627" y="1386"/>
                    </a:lnTo>
                    <a:lnTo>
                      <a:pt x="608" y="1464"/>
                    </a:lnTo>
                    <a:lnTo>
                      <a:pt x="586" y="1539"/>
                    </a:lnTo>
                    <a:lnTo>
                      <a:pt x="564" y="1611"/>
                    </a:lnTo>
                    <a:lnTo>
                      <a:pt x="541" y="1680"/>
                    </a:lnTo>
                    <a:lnTo>
                      <a:pt x="517" y="1747"/>
                    </a:lnTo>
                    <a:lnTo>
                      <a:pt x="493" y="1811"/>
                    </a:lnTo>
                    <a:lnTo>
                      <a:pt x="469" y="1872"/>
                    </a:lnTo>
                    <a:lnTo>
                      <a:pt x="444" y="1930"/>
                    </a:lnTo>
                    <a:lnTo>
                      <a:pt x="417" y="1987"/>
                    </a:lnTo>
                    <a:lnTo>
                      <a:pt x="392" y="2041"/>
                    </a:lnTo>
                    <a:lnTo>
                      <a:pt x="365" y="2091"/>
                    </a:lnTo>
                    <a:lnTo>
                      <a:pt x="340" y="2140"/>
                    </a:lnTo>
                    <a:lnTo>
                      <a:pt x="315" y="2186"/>
                    </a:lnTo>
                    <a:lnTo>
                      <a:pt x="289" y="2229"/>
                    </a:lnTo>
                    <a:lnTo>
                      <a:pt x="264" y="2269"/>
                    </a:lnTo>
                    <a:lnTo>
                      <a:pt x="239" y="2308"/>
                    </a:lnTo>
                    <a:lnTo>
                      <a:pt x="215" y="2344"/>
                    </a:lnTo>
                    <a:lnTo>
                      <a:pt x="192" y="2377"/>
                    </a:lnTo>
                    <a:lnTo>
                      <a:pt x="170" y="2408"/>
                    </a:lnTo>
                    <a:lnTo>
                      <a:pt x="148" y="2437"/>
                    </a:lnTo>
                    <a:lnTo>
                      <a:pt x="109" y="2487"/>
                    </a:lnTo>
                    <a:lnTo>
                      <a:pt x="75" y="2528"/>
                    </a:lnTo>
                    <a:lnTo>
                      <a:pt x="46" y="2559"/>
                    </a:lnTo>
                    <a:lnTo>
                      <a:pt x="24" y="2581"/>
                    </a:lnTo>
                    <a:lnTo>
                      <a:pt x="12" y="2595"/>
                    </a:lnTo>
                    <a:lnTo>
                      <a:pt x="6" y="2599"/>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íṩļîdê"/>
              <p:cNvSpPr/>
              <p:nvPr/>
            </p:nvSpPr>
            <p:spPr bwMode="auto">
              <a:xfrm>
                <a:off x="3043960" y="4188006"/>
                <a:ext cx="3432187" cy="944297"/>
              </a:xfrm>
              <a:custGeom>
                <a:avLst/>
                <a:gdLst>
                  <a:gd name="T0" fmla="*/ 23 w 8059"/>
                  <a:gd name="T1" fmla="*/ 2203 h 2218"/>
                  <a:gd name="T2" fmla="*/ 198 w 8059"/>
                  <a:gd name="T3" fmla="*/ 2094 h 2218"/>
                  <a:gd name="T4" fmla="*/ 511 w 8059"/>
                  <a:gd name="T5" fmla="*/ 1898 h 2218"/>
                  <a:gd name="T6" fmla="*/ 924 w 8059"/>
                  <a:gd name="T7" fmla="*/ 1637 h 2218"/>
                  <a:gd name="T8" fmla="*/ 1399 w 8059"/>
                  <a:gd name="T9" fmla="*/ 1336 h 2218"/>
                  <a:gd name="T10" fmla="*/ 1898 w 8059"/>
                  <a:gd name="T11" fmla="*/ 1016 h 2218"/>
                  <a:gd name="T12" fmla="*/ 2384 w 8059"/>
                  <a:gd name="T13" fmla="*/ 703 h 2218"/>
                  <a:gd name="T14" fmla="*/ 2818 w 8059"/>
                  <a:gd name="T15" fmla="*/ 418 h 2218"/>
                  <a:gd name="T16" fmla="*/ 3091 w 8059"/>
                  <a:gd name="T17" fmla="*/ 238 h 2218"/>
                  <a:gd name="T18" fmla="*/ 3269 w 8059"/>
                  <a:gd name="T19" fmla="*/ 144 h 2218"/>
                  <a:gd name="T20" fmla="*/ 3452 w 8059"/>
                  <a:gd name="T21" fmla="*/ 77 h 2218"/>
                  <a:gd name="T22" fmla="*/ 3636 w 8059"/>
                  <a:gd name="T23" fmla="*/ 30 h 2218"/>
                  <a:gd name="T24" fmla="*/ 3823 w 8059"/>
                  <a:gd name="T25" fmla="*/ 4 h 2218"/>
                  <a:gd name="T26" fmla="*/ 4010 w 8059"/>
                  <a:gd name="T27" fmla="*/ 0 h 2218"/>
                  <a:gd name="T28" fmla="*/ 4196 w 8059"/>
                  <a:gd name="T29" fmla="*/ 12 h 2218"/>
                  <a:gd name="T30" fmla="*/ 4381 w 8059"/>
                  <a:gd name="T31" fmla="*/ 42 h 2218"/>
                  <a:gd name="T32" fmla="*/ 4564 w 8059"/>
                  <a:gd name="T33" fmla="*/ 89 h 2218"/>
                  <a:gd name="T34" fmla="*/ 4743 w 8059"/>
                  <a:gd name="T35" fmla="*/ 149 h 2218"/>
                  <a:gd name="T36" fmla="*/ 4917 w 8059"/>
                  <a:gd name="T37" fmla="*/ 224 h 2218"/>
                  <a:gd name="T38" fmla="*/ 5086 w 8059"/>
                  <a:gd name="T39" fmla="*/ 310 h 2218"/>
                  <a:gd name="T40" fmla="*/ 5247 w 8059"/>
                  <a:gd name="T41" fmla="*/ 406 h 2218"/>
                  <a:gd name="T42" fmla="*/ 5401 w 8059"/>
                  <a:gd name="T43" fmla="*/ 512 h 2218"/>
                  <a:gd name="T44" fmla="*/ 5546 w 8059"/>
                  <a:gd name="T45" fmla="*/ 626 h 2218"/>
                  <a:gd name="T46" fmla="*/ 5680 w 8059"/>
                  <a:gd name="T47" fmla="*/ 746 h 2218"/>
                  <a:gd name="T48" fmla="*/ 5808 w 8059"/>
                  <a:gd name="T49" fmla="*/ 873 h 2218"/>
                  <a:gd name="T50" fmla="*/ 5952 w 8059"/>
                  <a:gd name="T51" fmla="*/ 999 h 2218"/>
                  <a:gd name="T52" fmla="*/ 6114 w 8059"/>
                  <a:gd name="T53" fmla="*/ 1127 h 2218"/>
                  <a:gd name="T54" fmla="*/ 6290 w 8059"/>
                  <a:gd name="T55" fmla="*/ 1252 h 2218"/>
                  <a:gd name="T56" fmla="*/ 6476 w 8059"/>
                  <a:gd name="T57" fmla="*/ 1374 h 2218"/>
                  <a:gd name="T58" fmla="*/ 6668 w 8059"/>
                  <a:gd name="T59" fmla="*/ 1493 h 2218"/>
                  <a:gd name="T60" fmla="*/ 6861 w 8059"/>
                  <a:gd name="T61" fmla="*/ 1607 h 2218"/>
                  <a:gd name="T62" fmla="*/ 7053 w 8059"/>
                  <a:gd name="T63" fmla="*/ 1715 h 2218"/>
                  <a:gd name="T64" fmla="*/ 7240 w 8059"/>
                  <a:gd name="T65" fmla="*/ 1815 h 2218"/>
                  <a:gd name="T66" fmla="*/ 7416 w 8059"/>
                  <a:gd name="T67" fmla="*/ 1907 h 2218"/>
                  <a:gd name="T68" fmla="*/ 7655 w 8059"/>
                  <a:gd name="T69" fmla="*/ 2026 h 2218"/>
                  <a:gd name="T70" fmla="*/ 7902 w 8059"/>
                  <a:gd name="T71" fmla="*/ 2146 h 2218"/>
                  <a:gd name="T72" fmla="*/ 8041 w 8059"/>
                  <a:gd name="T73" fmla="*/ 2210 h 2218"/>
                  <a:gd name="T74" fmla="*/ 0 w 8059"/>
                  <a:gd name="T75" fmla="*/ 2218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9" h="2218">
                    <a:moveTo>
                      <a:pt x="0" y="2218"/>
                    </a:moveTo>
                    <a:lnTo>
                      <a:pt x="23" y="2203"/>
                    </a:lnTo>
                    <a:lnTo>
                      <a:pt x="91" y="2161"/>
                    </a:lnTo>
                    <a:lnTo>
                      <a:pt x="198" y="2094"/>
                    </a:lnTo>
                    <a:lnTo>
                      <a:pt x="339" y="2006"/>
                    </a:lnTo>
                    <a:lnTo>
                      <a:pt x="511" y="1898"/>
                    </a:lnTo>
                    <a:lnTo>
                      <a:pt x="707" y="1774"/>
                    </a:lnTo>
                    <a:lnTo>
                      <a:pt x="924" y="1637"/>
                    </a:lnTo>
                    <a:lnTo>
                      <a:pt x="1156" y="1490"/>
                    </a:lnTo>
                    <a:lnTo>
                      <a:pt x="1399" y="1336"/>
                    </a:lnTo>
                    <a:lnTo>
                      <a:pt x="1647" y="1177"/>
                    </a:lnTo>
                    <a:lnTo>
                      <a:pt x="1898" y="1016"/>
                    </a:lnTo>
                    <a:lnTo>
                      <a:pt x="2146" y="858"/>
                    </a:lnTo>
                    <a:lnTo>
                      <a:pt x="2384" y="703"/>
                    </a:lnTo>
                    <a:lnTo>
                      <a:pt x="2610" y="556"/>
                    </a:lnTo>
                    <a:lnTo>
                      <a:pt x="2818" y="418"/>
                    </a:lnTo>
                    <a:lnTo>
                      <a:pt x="3004" y="293"/>
                    </a:lnTo>
                    <a:lnTo>
                      <a:pt x="3091" y="238"/>
                    </a:lnTo>
                    <a:lnTo>
                      <a:pt x="3180" y="188"/>
                    </a:lnTo>
                    <a:lnTo>
                      <a:pt x="3269" y="144"/>
                    </a:lnTo>
                    <a:lnTo>
                      <a:pt x="3360" y="108"/>
                    </a:lnTo>
                    <a:lnTo>
                      <a:pt x="3452" y="77"/>
                    </a:lnTo>
                    <a:lnTo>
                      <a:pt x="3544" y="50"/>
                    </a:lnTo>
                    <a:lnTo>
                      <a:pt x="3636" y="30"/>
                    </a:lnTo>
                    <a:lnTo>
                      <a:pt x="3730" y="15"/>
                    </a:lnTo>
                    <a:lnTo>
                      <a:pt x="3823" y="4"/>
                    </a:lnTo>
                    <a:lnTo>
                      <a:pt x="3916" y="0"/>
                    </a:lnTo>
                    <a:lnTo>
                      <a:pt x="4010" y="0"/>
                    </a:lnTo>
                    <a:lnTo>
                      <a:pt x="4103" y="3"/>
                    </a:lnTo>
                    <a:lnTo>
                      <a:pt x="4196" y="12"/>
                    </a:lnTo>
                    <a:lnTo>
                      <a:pt x="4289" y="25"/>
                    </a:lnTo>
                    <a:lnTo>
                      <a:pt x="4381" y="42"/>
                    </a:lnTo>
                    <a:lnTo>
                      <a:pt x="4473" y="64"/>
                    </a:lnTo>
                    <a:lnTo>
                      <a:pt x="4564" y="89"/>
                    </a:lnTo>
                    <a:lnTo>
                      <a:pt x="4654" y="117"/>
                    </a:lnTo>
                    <a:lnTo>
                      <a:pt x="4743" y="149"/>
                    </a:lnTo>
                    <a:lnTo>
                      <a:pt x="4831" y="185"/>
                    </a:lnTo>
                    <a:lnTo>
                      <a:pt x="4917" y="224"/>
                    </a:lnTo>
                    <a:lnTo>
                      <a:pt x="5002" y="265"/>
                    </a:lnTo>
                    <a:lnTo>
                      <a:pt x="5086" y="310"/>
                    </a:lnTo>
                    <a:lnTo>
                      <a:pt x="5168" y="357"/>
                    </a:lnTo>
                    <a:lnTo>
                      <a:pt x="5247" y="406"/>
                    </a:lnTo>
                    <a:lnTo>
                      <a:pt x="5325" y="458"/>
                    </a:lnTo>
                    <a:lnTo>
                      <a:pt x="5401" y="512"/>
                    </a:lnTo>
                    <a:lnTo>
                      <a:pt x="5474" y="568"/>
                    </a:lnTo>
                    <a:lnTo>
                      <a:pt x="5546" y="626"/>
                    </a:lnTo>
                    <a:lnTo>
                      <a:pt x="5613" y="686"/>
                    </a:lnTo>
                    <a:lnTo>
                      <a:pt x="5680" y="746"/>
                    </a:lnTo>
                    <a:lnTo>
                      <a:pt x="5743" y="810"/>
                    </a:lnTo>
                    <a:lnTo>
                      <a:pt x="5808" y="873"/>
                    </a:lnTo>
                    <a:lnTo>
                      <a:pt x="5878" y="936"/>
                    </a:lnTo>
                    <a:lnTo>
                      <a:pt x="5952" y="999"/>
                    </a:lnTo>
                    <a:lnTo>
                      <a:pt x="6032" y="1064"/>
                    </a:lnTo>
                    <a:lnTo>
                      <a:pt x="6114" y="1127"/>
                    </a:lnTo>
                    <a:lnTo>
                      <a:pt x="6200" y="1189"/>
                    </a:lnTo>
                    <a:lnTo>
                      <a:pt x="6290" y="1252"/>
                    </a:lnTo>
                    <a:lnTo>
                      <a:pt x="6382" y="1313"/>
                    </a:lnTo>
                    <a:lnTo>
                      <a:pt x="6476" y="1374"/>
                    </a:lnTo>
                    <a:lnTo>
                      <a:pt x="6571" y="1435"/>
                    </a:lnTo>
                    <a:lnTo>
                      <a:pt x="6668" y="1493"/>
                    </a:lnTo>
                    <a:lnTo>
                      <a:pt x="6764" y="1551"/>
                    </a:lnTo>
                    <a:lnTo>
                      <a:pt x="6861" y="1607"/>
                    </a:lnTo>
                    <a:lnTo>
                      <a:pt x="6957" y="1662"/>
                    </a:lnTo>
                    <a:lnTo>
                      <a:pt x="7053" y="1715"/>
                    </a:lnTo>
                    <a:lnTo>
                      <a:pt x="7147" y="1766"/>
                    </a:lnTo>
                    <a:lnTo>
                      <a:pt x="7240" y="1815"/>
                    </a:lnTo>
                    <a:lnTo>
                      <a:pt x="7330" y="1862"/>
                    </a:lnTo>
                    <a:lnTo>
                      <a:pt x="7416" y="1907"/>
                    </a:lnTo>
                    <a:lnTo>
                      <a:pt x="7500" y="1949"/>
                    </a:lnTo>
                    <a:lnTo>
                      <a:pt x="7655" y="2026"/>
                    </a:lnTo>
                    <a:lnTo>
                      <a:pt x="7789" y="2093"/>
                    </a:lnTo>
                    <a:lnTo>
                      <a:pt x="7902" y="2146"/>
                    </a:lnTo>
                    <a:lnTo>
                      <a:pt x="7987" y="2185"/>
                    </a:lnTo>
                    <a:lnTo>
                      <a:pt x="8041" y="2210"/>
                    </a:lnTo>
                    <a:lnTo>
                      <a:pt x="8059" y="2218"/>
                    </a:lnTo>
                    <a:lnTo>
                      <a:pt x="0" y="2218"/>
                    </a:lnTo>
                    <a:close/>
                  </a:path>
                </a:pathLst>
              </a:custGeom>
              <a:solidFill>
                <a:srgbClr val="A6D4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ïṧľiďe"/>
              <p:cNvSpPr/>
              <p:nvPr/>
            </p:nvSpPr>
            <p:spPr bwMode="auto">
              <a:xfrm>
                <a:off x="4662940" y="4188006"/>
                <a:ext cx="1813207" cy="944297"/>
              </a:xfrm>
              <a:custGeom>
                <a:avLst/>
                <a:gdLst>
                  <a:gd name="T0" fmla="*/ 0 w 4257"/>
                  <a:gd name="T1" fmla="*/ 7 h 2218"/>
                  <a:gd name="T2" fmla="*/ 68 w 4257"/>
                  <a:gd name="T3" fmla="*/ 2 h 2218"/>
                  <a:gd name="T4" fmla="*/ 136 w 4257"/>
                  <a:gd name="T5" fmla="*/ 0 h 2218"/>
                  <a:gd name="T6" fmla="*/ 203 w 4257"/>
                  <a:gd name="T7" fmla="*/ 0 h 2218"/>
                  <a:gd name="T8" fmla="*/ 271 w 4257"/>
                  <a:gd name="T9" fmla="*/ 2 h 2218"/>
                  <a:gd name="T10" fmla="*/ 339 w 4257"/>
                  <a:gd name="T11" fmla="*/ 7 h 2218"/>
                  <a:gd name="T12" fmla="*/ 407 w 4257"/>
                  <a:gd name="T13" fmla="*/ 13 h 2218"/>
                  <a:gd name="T14" fmla="*/ 474 w 4257"/>
                  <a:gd name="T15" fmla="*/ 24 h 2218"/>
                  <a:gd name="T16" fmla="*/ 541 w 4257"/>
                  <a:gd name="T17" fmla="*/ 35 h 2218"/>
                  <a:gd name="T18" fmla="*/ 608 w 4257"/>
                  <a:gd name="T19" fmla="*/ 49 h 2218"/>
                  <a:gd name="T20" fmla="*/ 674 w 4257"/>
                  <a:gd name="T21" fmla="*/ 65 h 2218"/>
                  <a:gd name="T22" fmla="*/ 741 w 4257"/>
                  <a:gd name="T23" fmla="*/ 82 h 2218"/>
                  <a:gd name="T24" fmla="*/ 806 w 4257"/>
                  <a:gd name="T25" fmla="*/ 102 h 2218"/>
                  <a:gd name="T26" fmla="*/ 871 w 4257"/>
                  <a:gd name="T27" fmla="*/ 124 h 2218"/>
                  <a:gd name="T28" fmla="*/ 936 w 4257"/>
                  <a:gd name="T29" fmla="*/ 148 h 2218"/>
                  <a:gd name="T30" fmla="*/ 999 w 4257"/>
                  <a:gd name="T31" fmla="*/ 173 h 2218"/>
                  <a:gd name="T32" fmla="*/ 1063 w 4257"/>
                  <a:gd name="T33" fmla="*/ 200 h 2218"/>
                  <a:gd name="T34" fmla="*/ 1126 w 4257"/>
                  <a:gd name="T35" fmla="*/ 228 h 2218"/>
                  <a:gd name="T36" fmla="*/ 1187 w 4257"/>
                  <a:gd name="T37" fmla="*/ 258 h 2218"/>
                  <a:gd name="T38" fmla="*/ 1248 w 4257"/>
                  <a:gd name="T39" fmla="*/ 290 h 2218"/>
                  <a:gd name="T40" fmla="*/ 1308 w 4257"/>
                  <a:gd name="T41" fmla="*/ 324 h 2218"/>
                  <a:gd name="T42" fmla="*/ 1367 w 4257"/>
                  <a:gd name="T43" fmla="*/ 357 h 2218"/>
                  <a:gd name="T44" fmla="*/ 1426 w 4257"/>
                  <a:gd name="T45" fmla="*/ 394 h 2218"/>
                  <a:gd name="T46" fmla="*/ 1482 w 4257"/>
                  <a:gd name="T47" fmla="*/ 431 h 2218"/>
                  <a:gd name="T48" fmla="*/ 1538 w 4257"/>
                  <a:gd name="T49" fmla="*/ 468 h 2218"/>
                  <a:gd name="T50" fmla="*/ 1593 w 4257"/>
                  <a:gd name="T51" fmla="*/ 508 h 2218"/>
                  <a:gd name="T52" fmla="*/ 1646 w 4257"/>
                  <a:gd name="T53" fmla="*/ 548 h 2218"/>
                  <a:gd name="T54" fmla="*/ 1699 w 4257"/>
                  <a:gd name="T55" fmla="*/ 589 h 2218"/>
                  <a:gd name="T56" fmla="*/ 1751 w 4257"/>
                  <a:gd name="T57" fmla="*/ 632 h 2218"/>
                  <a:gd name="T58" fmla="*/ 1800 w 4257"/>
                  <a:gd name="T59" fmla="*/ 675 h 2218"/>
                  <a:gd name="T60" fmla="*/ 1848 w 4257"/>
                  <a:gd name="T61" fmla="*/ 719 h 2218"/>
                  <a:gd name="T62" fmla="*/ 1895 w 4257"/>
                  <a:gd name="T63" fmla="*/ 764 h 2218"/>
                  <a:gd name="T64" fmla="*/ 1941 w 4257"/>
                  <a:gd name="T65" fmla="*/ 810 h 2218"/>
                  <a:gd name="T66" fmla="*/ 2006 w 4257"/>
                  <a:gd name="T67" fmla="*/ 873 h 2218"/>
                  <a:gd name="T68" fmla="*/ 2076 w 4257"/>
                  <a:gd name="T69" fmla="*/ 936 h 2218"/>
                  <a:gd name="T70" fmla="*/ 2150 w 4257"/>
                  <a:gd name="T71" fmla="*/ 999 h 2218"/>
                  <a:gd name="T72" fmla="*/ 2230 w 4257"/>
                  <a:gd name="T73" fmla="*/ 1064 h 2218"/>
                  <a:gd name="T74" fmla="*/ 2312 w 4257"/>
                  <a:gd name="T75" fmla="*/ 1127 h 2218"/>
                  <a:gd name="T76" fmla="*/ 2398 w 4257"/>
                  <a:gd name="T77" fmla="*/ 1189 h 2218"/>
                  <a:gd name="T78" fmla="*/ 2488 w 4257"/>
                  <a:gd name="T79" fmla="*/ 1252 h 2218"/>
                  <a:gd name="T80" fmla="*/ 2580 w 4257"/>
                  <a:gd name="T81" fmla="*/ 1313 h 2218"/>
                  <a:gd name="T82" fmla="*/ 2674 w 4257"/>
                  <a:gd name="T83" fmla="*/ 1374 h 2218"/>
                  <a:gd name="T84" fmla="*/ 2769 w 4257"/>
                  <a:gd name="T85" fmla="*/ 1435 h 2218"/>
                  <a:gd name="T86" fmla="*/ 2866 w 4257"/>
                  <a:gd name="T87" fmla="*/ 1493 h 2218"/>
                  <a:gd name="T88" fmla="*/ 2962 w 4257"/>
                  <a:gd name="T89" fmla="*/ 1551 h 2218"/>
                  <a:gd name="T90" fmla="*/ 3059 w 4257"/>
                  <a:gd name="T91" fmla="*/ 1607 h 2218"/>
                  <a:gd name="T92" fmla="*/ 3155 w 4257"/>
                  <a:gd name="T93" fmla="*/ 1662 h 2218"/>
                  <a:gd name="T94" fmla="*/ 3251 w 4257"/>
                  <a:gd name="T95" fmla="*/ 1715 h 2218"/>
                  <a:gd name="T96" fmla="*/ 3345 w 4257"/>
                  <a:gd name="T97" fmla="*/ 1766 h 2218"/>
                  <a:gd name="T98" fmla="*/ 3438 w 4257"/>
                  <a:gd name="T99" fmla="*/ 1815 h 2218"/>
                  <a:gd name="T100" fmla="*/ 3528 w 4257"/>
                  <a:gd name="T101" fmla="*/ 1862 h 2218"/>
                  <a:gd name="T102" fmla="*/ 3614 w 4257"/>
                  <a:gd name="T103" fmla="*/ 1907 h 2218"/>
                  <a:gd name="T104" fmla="*/ 3698 w 4257"/>
                  <a:gd name="T105" fmla="*/ 1949 h 2218"/>
                  <a:gd name="T106" fmla="*/ 3853 w 4257"/>
                  <a:gd name="T107" fmla="*/ 2026 h 2218"/>
                  <a:gd name="T108" fmla="*/ 3987 w 4257"/>
                  <a:gd name="T109" fmla="*/ 2093 h 2218"/>
                  <a:gd name="T110" fmla="*/ 4100 w 4257"/>
                  <a:gd name="T111" fmla="*/ 2146 h 2218"/>
                  <a:gd name="T112" fmla="*/ 4185 w 4257"/>
                  <a:gd name="T113" fmla="*/ 2185 h 2218"/>
                  <a:gd name="T114" fmla="*/ 4239 w 4257"/>
                  <a:gd name="T115" fmla="*/ 2210 h 2218"/>
                  <a:gd name="T116" fmla="*/ 4257 w 4257"/>
                  <a:gd name="T117" fmla="*/ 2218 h 2218"/>
                  <a:gd name="T118" fmla="*/ 0 w 4257"/>
                  <a:gd name="T119" fmla="*/ 2218 h 2218"/>
                  <a:gd name="T120" fmla="*/ 0 w 4257"/>
                  <a:gd name="T121" fmla="*/ 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57" h="2218">
                    <a:moveTo>
                      <a:pt x="0" y="7"/>
                    </a:moveTo>
                    <a:lnTo>
                      <a:pt x="68" y="2"/>
                    </a:lnTo>
                    <a:lnTo>
                      <a:pt x="136" y="0"/>
                    </a:lnTo>
                    <a:lnTo>
                      <a:pt x="203" y="0"/>
                    </a:lnTo>
                    <a:lnTo>
                      <a:pt x="271" y="2"/>
                    </a:lnTo>
                    <a:lnTo>
                      <a:pt x="339" y="7"/>
                    </a:lnTo>
                    <a:lnTo>
                      <a:pt x="407" y="13"/>
                    </a:lnTo>
                    <a:lnTo>
                      <a:pt x="474" y="24"/>
                    </a:lnTo>
                    <a:lnTo>
                      <a:pt x="541" y="35"/>
                    </a:lnTo>
                    <a:lnTo>
                      <a:pt x="608" y="49"/>
                    </a:lnTo>
                    <a:lnTo>
                      <a:pt x="674" y="65"/>
                    </a:lnTo>
                    <a:lnTo>
                      <a:pt x="741" y="82"/>
                    </a:lnTo>
                    <a:lnTo>
                      <a:pt x="806" y="102"/>
                    </a:lnTo>
                    <a:lnTo>
                      <a:pt x="871" y="124"/>
                    </a:lnTo>
                    <a:lnTo>
                      <a:pt x="936" y="148"/>
                    </a:lnTo>
                    <a:lnTo>
                      <a:pt x="999" y="173"/>
                    </a:lnTo>
                    <a:lnTo>
                      <a:pt x="1063" y="200"/>
                    </a:lnTo>
                    <a:lnTo>
                      <a:pt x="1126" y="228"/>
                    </a:lnTo>
                    <a:lnTo>
                      <a:pt x="1187" y="258"/>
                    </a:lnTo>
                    <a:lnTo>
                      <a:pt x="1248" y="290"/>
                    </a:lnTo>
                    <a:lnTo>
                      <a:pt x="1308" y="324"/>
                    </a:lnTo>
                    <a:lnTo>
                      <a:pt x="1367" y="357"/>
                    </a:lnTo>
                    <a:lnTo>
                      <a:pt x="1426" y="394"/>
                    </a:lnTo>
                    <a:lnTo>
                      <a:pt x="1482" y="431"/>
                    </a:lnTo>
                    <a:lnTo>
                      <a:pt x="1538" y="468"/>
                    </a:lnTo>
                    <a:lnTo>
                      <a:pt x="1593" y="508"/>
                    </a:lnTo>
                    <a:lnTo>
                      <a:pt x="1646" y="548"/>
                    </a:lnTo>
                    <a:lnTo>
                      <a:pt x="1699" y="589"/>
                    </a:lnTo>
                    <a:lnTo>
                      <a:pt x="1751" y="632"/>
                    </a:lnTo>
                    <a:lnTo>
                      <a:pt x="1800" y="675"/>
                    </a:lnTo>
                    <a:lnTo>
                      <a:pt x="1848" y="719"/>
                    </a:lnTo>
                    <a:lnTo>
                      <a:pt x="1895" y="764"/>
                    </a:lnTo>
                    <a:lnTo>
                      <a:pt x="1941" y="810"/>
                    </a:lnTo>
                    <a:lnTo>
                      <a:pt x="2006" y="873"/>
                    </a:lnTo>
                    <a:lnTo>
                      <a:pt x="2076" y="936"/>
                    </a:lnTo>
                    <a:lnTo>
                      <a:pt x="2150" y="999"/>
                    </a:lnTo>
                    <a:lnTo>
                      <a:pt x="2230" y="1064"/>
                    </a:lnTo>
                    <a:lnTo>
                      <a:pt x="2312" y="1127"/>
                    </a:lnTo>
                    <a:lnTo>
                      <a:pt x="2398" y="1189"/>
                    </a:lnTo>
                    <a:lnTo>
                      <a:pt x="2488" y="1252"/>
                    </a:lnTo>
                    <a:lnTo>
                      <a:pt x="2580" y="1313"/>
                    </a:lnTo>
                    <a:lnTo>
                      <a:pt x="2674" y="1374"/>
                    </a:lnTo>
                    <a:lnTo>
                      <a:pt x="2769" y="1435"/>
                    </a:lnTo>
                    <a:lnTo>
                      <a:pt x="2866" y="1493"/>
                    </a:lnTo>
                    <a:lnTo>
                      <a:pt x="2962" y="1551"/>
                    </a:lnTo>
                    <a:lnTo>
                      <a:pt x="3059" y="1607"/>
                    </a:lnTo>
                    <a:lnTo>
                      <a:pt x="3155" y="1662"/>
                    </a:lnTo>
                    <a:lnTo>
                      <a:pt x="3251" y="1715"/>
                    </a:lnTo>
                    <a:lnTo>
                      <a:pt x="3345" y="1766"/>
                    </a:lnTo>
                    <a:lnTo>
                      <a:pt x="3438" y="1815"/>
                    </a:lnTo>
                    <a:lnTo>
                      <a:pt x="3528" y="1862"/>
                    </a:lnTo>
                    <a:lnTo>
                      <a:pt x="3614" y="1907"/>
                    </a:lnTo>
                    <a:lnTo>
                      <a:pt x="3698" y="1949"/>
                    </a:lnTo>
                    <a:lnTo>
                      <a:pt x="3853" y="2026"/>
                    </a:lnTo>
                    <a:lnTo>
                      <a:pt x="3987" y="2093"/>
                    </a:lnTo>
                    <a:lnTo>
                      <a:pt x="4100" y="2146"/>
                    </a:lnTo>
                    <a:lnTo>
                      <a:pt x="4185" y="2185"/>
                    </a:lnTo>
                    <a:lnTo>
                      <a:pt x="4239" y="2210"/>
                    </a:lnTo>
                    <a:lnTo>
                      <a:pt x="4257" y="2218"/>
                    </a:lnTo>
                    <a:lnTo>
                      <a:pt x="0" y="2218"/>
                    </a:lnTo>
                    <a:lnTo>
                      <a:pt x="0" y="7"/>
                    </a:lnTo>
                    <a:close/>
                  </a:path>
                </a:pathLst>
              </a:custGeom>
              <a:solidFill>
                <a:srgbClr val="91B4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íṩḻîḑé"/>
              <p:cNvSpPr/>
              <p:nvPr/>
            </p:nvSpPr>
            <p:spPr bwMode="auto">
              <a:xfrm>
                <a:off x="4527493" y="1143000"/>
                <a:ext cx="848463" cy="750071"/>
              </a:xfrm>
              <a:custGeom>
                <a:avLst/>
                <a:gdLst>
                  <a:gd name="T0" fmla="*/ 1987 w 1991"/>
                  <a:gd name="T1" fmla="*/ 1753 h 1760"/>
                  <a:gd name="T2" fmla="*/ 1954 w 1991"/>
                  <a:gd name="T3" fmla="*/ 1704 h 1760"/>
                  <a:gd name="T4" fmla="*/ 1887 w 1991"/>
                  <a:gd name="T5" fmla="*/ 1611 h 1760"/>
                  <a:gd name="T6" fmla="*/ 1791 w 1991"/>
                  <a:gd name="T7" fmla="*/ 1482 h 1760"/>
                  <a:gd name="T8" fmla="*/ 1698 w 1991"/>
                  <a:gd name="T9" fmla="*/ 1368 h 1760"/>
                  <a:gd name="T10" fmla="*/ 1627 w 1991"/>
                  <a:gd name="T11" fmla="*/ 1285 h 1760"/>
                  <a:gd name="T12" fmla="*/ 1548 w 1991"/>
                  <a:gd name="T13" fmla="*/ 1197 h 1760"/>
                  <a:gd name="T14" fmla="*/ 1463 w 1991"/>
                  <a:gd name="T15" fmla="*/ 1106 h 1760"/>
                  <a:gd name="T16" fmla="*/ 1372 w 1991"/>
                  <a:gd name="T17" fmla="*/ 1012 h 1760"/>
                  <a:gd name="T18" fmla="*/ 1272 w 1991"/>
                  <a:gd name="T19" fmla="*/ 917 h 1760"/>
                  <a:gd name="T20" fmla="*/ 1166 w 1991"/>
                  <a:gd name="T21" fmla="*/ 821 h 1760"/>
                  <a:gd name="T22" fmla="*/ 1055 w 1991"/>
                  <a:gd name="T23" fmla="*/ 726 h 1760"/>
                  <a:gd name="T24" fmla="*/ 880 w 1991"/>
                  <a:gd name="T25" fmla="*/ 589 h 1760"/>
                  <a:gd name="T26" fmla="*/ 669 w 1991"/>
                  <a:gd name="T27" fmla="*/ 431 h 1760"/>
                  <a:gd name="T28" fmla="*/ 485 w 1991"/>
                  <a:gd name="T29" fmla="*/ 300 h 1760"/>
                  <a:gd name="T30" fmla="*/ 327 w 1991"/>
                  <a:gd name="T31" fmla="*/ 195 h 1760"/>
                  <a:gd name="T32" fmla="*/ 201 w 1991"/>
                  <a:gd name="T33" fmla="*/ 115 h 1760"/>
                  <a:gd name="T34" fmla="*/ 103 w 1991"/>
                  <a:gd name="T35" fmla="*/ 56 h 1760"/>
                  <a:gd name="T36" fmla="*/ 38 w 1991"/>
                  <a:gd name="T37" fmla="*/ 20 h 1760"/>
                  <a:gd name="T38" fmla="*/ 5 w 1991"/>
                  <a:gd name="T39" fmla="*/ 2 h 1760"/>
                  <a:gd name="T40" fmla="*/ 1 w 1991"/>
                  <a:gd name="T41" fmla="*/ 7 h 1760"/>
                  <a:gd name="T42" fmla="*/ 14 w 1991"/>
                  <a:gd name="T43" fmla="*/ 59 h 1760"/>
                  <a:gd name="T44" fmla="*/ 36 w 1991"/>
                  <a:gd name="T45" fmla="*/ 128 h 1760"/>
                  <a:gd name="T46" fmla="*/ 56 w 1991"/>
                  <a:gd name="T47" fmla="*/ 186 h 1760"/>
                  <a:gd name="T48" fmla="*/ 83 w 1991"/>
                  <a:gd name="T49" fmla="*/ 254 h 1760"/>
                  <a:gd name="T50" fmla="*/ 116 w 1991"/>
                  <a:gd name="T51" fmla="*/ 329 h 1760"/>
                  <a:gd name="T52" fmla="*/ 157 w 1991"/>
                  <a:gd name="T53" fmla="*/ 411 h 1760"/>
                  <a:gd name="T54" fmla="*/ 207 w 1991"/>
                  <a:gd name="T55" fmla="*/ 500 h 1760"/>
                  <a:gd name="T56" fmla="*/ 265 w 1991"/>
                  <a:gd name="T57" fmla="*/ 593 h 1760"/>
                  <a:gd name="T58" fmla="*/ 332 w 1991"/>
                  <a:gd name="T59" fmla="*/ 691 h 1760"/>
                  <a:gd name="T60" fmla="*/ 410 w 1991"/>
                  <a:gd name="T61" fmla="*/ 790 h 1760"/>
                  <a:gd name="T62" fmla="*/ 499 w 1991"/>
                  <a:gd name="T63" fmla="*/ 894 h 1760"/>
                  <a:gd name="T64" fmla="*/ 599 w 1991"/>
                  <a:gd name="T65" fmla="*/ 997 h 1760"/>
                  <a:gd name="T66" fmla="*/ 711 w 1991"/>
                  <a:gd name="T67" fmla="*/ 1102 h 1760"/>
                  <a:gd name="T68" fmla="*/ 834 w 1991"/>
                  <a:gd name="T69" fmla="*/ 1204 h 1760"/>
                  <a:gd name="T70" fmla="*/ 956 w 1991"/>
                  <a:gd name="T71" fmla="*/ 1297 h 1760"/>
                  <a:gd name="T72" fmla="*/ 1074 w 1991"/>
                  <a:gd name="T73" fmla="*/ 1379 h 1760"/>
                  <a:gd name="T74" fmla="*/ 1188 w 1991"/>
                  <a:gd name="T75" fmla="*/ 1450 h 1760"/>
                  <a:gd name="T76" fmla="*/ 1297 w 1991"/>
                  <a:gd name="T77" fmla="*/ 1512 h 1760"/>
                  <a:gd name="T78" fmla="*/ 1400 w 1991"/>
                  <a:gd name="T79" fmla="*/ 1566 h 1760"/>
                  <a:gd name="T80" fmla="*/ 1498 w 1991"/>
                  <a:gd name="T81" fmla="*/ 1611 h 1760"/>
                  <a:gd name="T82" fmla="*/ 1589 w 1991"/>
                  <a:gd name="T83" fmla="*/ 1649 h 1760"/>
                  <a:gd name="T84" fmla="*/ 1671 w 1991"/>
                  <a:gd name="T85" fmla="*/ 1680 h 1760"/>
                  <a:gd name="T86" fmla="*/ 1746 w 1991"/>
                  <a:gd name="T87" fmla="*/ 1704 h 1760"/>
                  <a:gd name="T88" fmla="*/ 1842 w 1991"/>
                  <a:gd name="T89" fmla="*/ 1731 h 1760"/>
                  <a:gd name="T90" fmla="*/ 1936 w 1991"/>
                  <a:gd name="T91" fmla="*/ 1752 h 1760"/>
                  <a:gd name="T92" fmla="*/ 1985 w 1991"/>
                  <a:gd name="T93" fmla="*/ 176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91" h="1760">
                    <a:moveTo>
                      <a:pt x="1991" y="1760"/>
                    </a:moveTo>
                    <a:lnTo>
                      <a:pt x="1987" y="1753"/>
                    </a:lnTo>
                    <a:lnTo>
                      <a:pt x="1975" y="1735"/>
                    </a:lnTo>
                    <a:lnTo>
                      <a:pt x="1954" y="1704"/>
                    </a:lnTo>
                    <a:lnTo>
                      <a:pt x="1924" y="1663"/>
                    </a:lnTo>
                    <a:lnTo>
                      <a:pt x="1887" y="1611"/>
                    </a:lnTo>
                    <a:lnTo>
                      <a:pt x="1842" y="1550"/>
                    </a:lnTo>
                    <a:lnTo>
                      <a:pt x="1791" y="1482"/>
                    </a:lnTo>
                    <a:lnTo>
                      <a:pt x="1731" y="1407"/>
                    </a:lnTo>
                    <a:lnTo>
                      <a:pt x="1698" y="1368"/>
                    </a:lnTo>
                    <a:lnTo>
                      <a:pt x="1663" y="1327"/>
                    </a:lnTo>
                    <a:lnTo>
                      <a:pt x="1627" y="1285"/>
                    </a:lnTo>
                    <a:lnTo>
                      <a:pt x="1589" y="1242"/>
                    </a:lnTo>
                    <a:lnTo>
                      <a:pt x="1548" y="1197"/>
                    </a:lnTo>
                    <a:lnTo>
                      <a:pt x="1507" y="1152"/>
                    </a:lnTo>
                    <a:lnTo>
                      <a:pt x="1463" y="1106"/>
                    </a:lnTo>
                    <a:lnTo>
                      <a:pt x="1419" y="1059"/>
                    </a:lnTo>
                    <a:lnTo>
                      <a:pt x="1372" y="1012"/>
                    </a:lnTo>
                    <a:lnTo>
                      <a:pt x="1322" y="965"/>
                    </a:lnTo>
                    <a:lnTo>
                      <a:pt x="1272" y="917"/>
                    </a:lnTo>
                    <a:lnTo>
                      <a:pt x="1220" y="870"/>
                    </a:lnTo>
                    <a:lnTo>
                      <a:pt x="1166" y="821"/>
                    </a:lnTo>
                    <a:lnTo>
                      <a:pt x="1111" y="774"/>
                    </a:lnTo>
                    <a:lnTo>
                      <a:pt x="1055" y="726"/>
                    </a:lnTo>
                    <a:lnTo>
                      <a:pt x="996" y="679"/>
                    </a:lnTo>
                    <a:lnTo>
                      <a:pt x="880" y="589"/>
                    </a:lnTo>
                    <a:lnTo>
                      <a:pt x="771" y="506"/>
                    </a:lnTo>
                    <a:lnTo>
                      <a:pt x="669" y="431"/>
                    </a:lnTo>
                    <a:lnTo>
                      <a:pt x="573" y="362"/>
                    </a:lnTo>
                    <a:lnTo>
                      <a:pt x="485" y="300"/>
                    </a:lnTo>
                    <a:lnTo>
                      <a:pt x="402" y="244"/>
                    </a:lnTo>
                    <a:lnTo>
                      <a:pt x="327" y="195"/>
                    </a:lnTo>
                    <a:lnTo>
                      <a:pt x="261" y="152"/>
                    </a:lnTo>
                    <a:lnTo>
                      <a:pt x="201" y="115"/>
                    </a:lnTo>
                    <a:lnTo>
                      <a:pt x="148" y="83"/>
                    </a:lnTo>
                    <a:lnTo>
                      <a:pt x="103" y="56"/>
                    </a:lnTo>
                    <a:lnTo>
                      <a:pt x="67" y="36"/>
                    </a:lnTo>
                    <a:lnTo>
                      <a:pt x="38" y="20"/>
                    </a:lnTo>
                    <a:lnTo>
                      <a:pt x="17" y="9"/>
                    </a:lnTo>
                    <a:lnTo>
                      <a:pt x="5" y="2"/>
                    </a:lnTo>
                    <a:lnTo>
                      <a:pt x="0" y="0"/>
                    </a:lnTo>
                    <a:lnTo>
                      <a:pt x="1" y="7"/>
                    </a:lnTo>
                    <a:lnTo>
                      <a:pt x="6" y="26"/>
                    </a:lnTo>
                    <a:lnTo>
                      <a:pt x="14" y="59"/>
                    </a:lnTo>
                    <a:lnTo>
                      <a:pt x="26" y="102"/>
                    </a:lnTo>
                    <a:lnTo>
                      <a:pt x="36" y="128"/>
                    </a:lnTo>
                    <a:lnTo>
                      <a:pt x="45" y="156"/>
                    </a:lnTo>
                    <a:lnTo>
                      <a:pt x="56" y="186"/>
                    </a:lnTo>
                    <a:lnTo>
                      <a:pt x="69" y="219"/>
                    </a:lnTo>
                    <a:lnTo>
                      <a:pt x="83" y="254"/>
                    </a:lnTo>
                    <a:lnTo>
                      <a:pt x="99" y="291"/>
                    </a:lnTo>
                    <a:lnTo>
                      <a:pt x="116" y="329"/>
                    </a:lnTo>
                    <a:lnTo>
                      <a:pt x="136" y="369"/>
                    </a:lnTo>
                    <a:lnTo>
                      <a:pt x="157" y="411"/>
                    </a:lnTo>
                    <a:lnTo>
                      <a:pt x="182" y="455"/>
                    </a:lnTo>
                    <a:lnTo>
                      <a:pt x="207" y="500"/>
                    </a:lnTo>
                    <a:lnTo>
                      <a:pt x="234" y="546"/>
                    </a:lnTo>
                    <a:lnTo>
                      <a:pt x="265" y="593"/>
                    </a:lnTo>
                    <a:lnTo>
                      <a:pt x="298" y="641"/>
                    </a:lnTo>
                    <a:lnTo>
                      <a:pt x="332" y="691"/>
                    </a:lnTo>
                    <a:lnTo>
                      <a:pt x="370" y="740"/>
                    </a:lnTo>
                    <a:lnTo>
                      <a:pt x="410" y="790"/>
                    </a:lnTo>
                    <a:lnTo>
                      <a:pt x="453" y="842"/>
                    </a:lnTo>
                    <a:lnTo>
                      <a:pt x="499" y="894"/>
                    </a:lnTo>
                    <a:lnTo>
                      <a:pt x="547" y="946"/>
                    </a:lnTo>
                    <a:lnTo>
                      <a:pt x="599" y="997"/>
                    </a:lnTo>
                    <a:lnTo>
                      <a:pt x="654" y="1050"/>
                    </a:lnTo>
                    <a:lnTo>
                      <a:pt x="711" y="1102"/>
                    </a:lnTo>
                    <a:lnTo>
                      <a:pt x="772" y="1154"/>
                    </a:lnTo>
                    <a:lnTo>
                      <a:pt x="834" y="1204"/>
                    </a:lnTo>
                    <a:lnTo>
                      <a:pt x="895" y="1252"/>
                    </a:lnTo>
                    <a:lnTo>
                      <a:pt x="956" y="1297"/>
                    </a:lnTo>
                    <a:lnTo>
                      <a:pt x="1015" y="1339"/>
                    </a:lnTo>
                    <a:lnTo>
                      <a:pt x="1074" y="1379"/>
                    </a:lnTo>
                    <a:lnTo>
                      <a:pt x="1131" y="1415"/>
                    </a:lnTo>
                    <a:lnTo>
                      <a:pt x="1188" y="1450"/>
                    </a:lnTo>
                    <a:lnTo>
                      <a:pt x="1243" y="1482"/>
                    </a:lnTo>
                    <a:lnTo>
                      <a:pt x="1297" y="1512"/>
                    </a:lnTo>
                    <a:lnTo>
                      <a:pt x="1350" y="1540"/>
                    </a:lnTo>
                    <a:lnTo>
                      <a:pt x="1400" y="1566"/>
                    </a:lnTo>
                    <a:lnTo>
                      <a:pt x="1450" y="1589"/>
                    </a:lnTo>
                    <a:lnTo>
                      <a:pt x="1498" y="1611"/>
                    </a:lnTo>
                    <a:lnTo>
                      <a:pt x="1544" y="1630"/>
                    </a:lnTo>
                    <a:lnTo>
                      <a:pt x="1589" y="1649"/>
                    </a:lnTo>
                    <a:lnTo>
                      <a:pt x="1631" y="1665"/>
                    </a:lnTo>
                    <a:lnTo>
                      <a:pt x="1671" y="1680"/>
                    </a:lnTo>
                    <a:lnTo>
                      <a:pt x="1710" y="1692"/>
                    </a:lnTo>
                    <a:lnTo>
                      <a:pt x="1746" y="1704"/>
                    </a:lnTo>
                    <a:lnTo>
                      <a:pt x="1780" y="1714"/>
                    </a:lnTo>
                    <a:lnTo>
                      <a:pt x="1842" y="1731"/>
                    </a:lnTo>
                    <a:lnTo>
                      <a:pt x="1894" y="1744"/>
                    </a:lnTo>
                    <a:lnTo>
                      <a:pt x="1936" y="1752"/>
                    </a:lnTo>
                    <a:lnTo>
                      <a:pt x="1965" y="1757"/>
                    </a:lnTo>
                    <a:lnTo>
                      <a:pt x="1985" y="1760"/>
                    </a:lnTo>
                    <a:lnTo>
                      <a:pt x="1991" y="176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ŝḻïďé"/>
              <p:cNvSpPr/>
              <p:nvPr/>
            </p:nvSpPr>
            <p:spPr bwMode="auto">
              <a:xfrm>
                <a:off x="5230286" y="1817680"/>
                <a:ext cx="314340" cy="314340"/>
              </a:xfrm>
              <a:custGeom>
                <a:avLst/>
                <a:gdLst>
                  <a:gd name="T0" fmla="*/ 407 w 739"/>
                  <a:gd name="T1" fmla="*/ 1 h 738"/>
                  <a:gd name="T2" fmla="*/ 461 w 739"/>
                  <a:gd name="T3" fmla="*/ 12 h 738"/>
                  <a:gd name="T4" fmla="*/ 513 w 739"/>
                  <a:gd name="T5" fmla="*/ 29 h 738"/>
                  <a:gd name="T6" fmla="*/ 561 w 739"/>
                  <a:gd name="T7" fmla="*/ 53 h 738"/>
                  <a:gd name="T8" fmla="*/ 605 w 739"/>
                  <a:gd name="T9" fmla="*/ 84 h 738"/>
                  <a:gd name="T10" fmla="*/ 642 w 739"/>
                  <a:gd name="T11" fmla="*/ 121 h 738"/>
                  <a:gd name="T12" fmla="*/ 676 w 739"/>
                  <a:gd name="T13" fmla="*/ 162 h 738"/>
                  <a:gd name="T14" fmla="*/ 702 w 739"/>
                  <a:gd name="T15" fmla="*/ 209 h 738"/>
                  <a:gd name="T16" fmla="*/ 722 w 739"/>
                  <a:gd name="T17" fmla="*/ 259 h 738"/>
                  <a:gd name="T18" fmla="*/ 734 w 739"/>
                  <a:gd name="T19" fmla="*/ 313 h 738"/>
                  <a:gd name="T20" fmla="*/ 739 w 739"/>
                  <a:gd name="T21" fmla="*/ 369 h 738"/>
                  <a:gd name="T22" fmla="*/ 734 w 739"/>
                  <a:gd name="T23" fmla="*/ 425 h 738"/>
                  <a:gd name="T24" fmla="*/ 722 w 739"/>
                  <a:gd name="T25" fmla="*/ 478 h 738"/>
                  <a:gd name="T26" fmla="*/ 702 w 739"/>
                  <a:gd name="T27" fmla="*/ 529 h 738"/>
                  <a:gd name="T28" fmla="*/ 676 w 739"/>
                  <a:gd name="T29" fmla="*/ 576 h 738"/>
                  <a:gd name="T30" fmla="*/ 642 w 739"/>
                  <a:gd name="T31" fmla="*/ 617 h 738"/>
                  <a:gd name="T32" fmla="*/ 605 w 739"/>
                  <a:gd name="T33" fmla="*/ 654 h 738"/>
                  <a:gd name="T34" fmla="*/ 561 w 739"/>
                  <a:gd name="T35" fmla="*/ 685 h 738"/>
                  <a:gd name="T36" fmla="*/ 513 w 739"/>
                  <a:gd name="T37" fmla="*/ 709 h 738"/>
                  <a:gd name="T38" fmla="*/ 461 w 739"/>
                  <a:gd name="T39" fmla="*/ 726 h 738"/>
                  <a:gd name="T40" fmla="*/ 407 w 739"/>
                  <a:gd name="T41" fmla="*/ 737 h 738"/>
                  <a:gd name="T42" fmla="*/ 351 w 739"/>
                  <a:gd name="T43" fmla="*/ 738 h 738"/>
                  <a:gd name="T44" fmla="*/ 294 w 739"/>
                  <a:gd name="T45" fmla="*/ 731 h 738"/>
                  <a:gd name="T46" fmla="*/ 243 w 739"/>
                  <a:gd name="T47" fmla="*/ 716 h 738"/>
                  <a:gd name="T48" fmla="*/ 193 w 739"/>
                  <a:gd name="T49" fmla="*/ 693 h 738"/>
                  <a:gd name="T50" fmla="*/ 149 w 739"/>
                  <a:gd name="T51" fmla="*/ 664 h 738"/>
                  <a:gd name="T52" fmla="*/ 108 w 739"/>
                  <a:gd name="T53" fmla="*/ 630 h 738"/>
                  <a:gd name="T54" fmla="*/ 74 w 739"/>
                  <a:gd name="T55" fmla="*/ 590 h 738"/>
                  <a:gd name="T56" fmla="*/ 45 w 739"/>
                  <a:gd name="T57" fmla="*/ 545 h 738"/>
                  <a:gd name="T58" fmla="*/ 22 w 739"/>
                  <a:gd name="T59" fmla="*/ 495 h 738"/>
                  <a:gd name="T60" fmla="*/ 7 w 739"/>
                  <a:gd name="T61" fmla="*/ 444 h 738"/>
                  <a:gd name="T62" fmla="*/ 0 w 739"/>
                  <a:gd name="T63" fmla="*/ 387 h 738"/>
                  <a:gd name="T64" fmla="*/ 2 w 739"/>
                  <a:gd name="T65" fmla="*/ 331 h 738"/>
                  <a:gd name="T66" fmla="*/ 12 w 739"/>
                  <a:gd name="T67" fmla="*/ 277 h 738"/>
                  <a:gd name="T68" fmla="*/ 29 w 739"/>
                  <a:gd name="T69" fmla="*/ 225 h 738"/>
                  <a:gd name="T70" fmla="*/ 53 w 739"/>
                  <a:gd name="T71" fmla="*/ 177 h 738"/>
                  <a:gd name="T72" fmla="*/ 84 w 739"/>
                  <a:gd name="T73" fmla="*/ 134 h 738"/>
                  <a:gd name="T74" fmla="*/ 121 w 739"/>
                  <a:gd name="T75" fmla="*/ 96 h 738"/>
                  <a:gd name="T76" fmla="*/ 162 w 739"/>
                  <a:gd name="T77" fmla="*/ 62 h 738"/>
                  <a:gd name="T78" fmla="*/ 209 w 739"/>
                  <a:gd name="T79" fmla="*/ 36 h 738"/>
                  <a:gd name="T80" fmla="*/ 260 w 739"/>
                  <a:gd name="T81" fmla="*/ 16 h 738"/>
                  <a:gd name="T82" fmla="*/ 313 w 739"/>
                  <a:gd name="T83" fmla="*/ 4 h 738"/>
                  <a:gd name="T84" fmla="*/ 369 w 739"/>
                  <a:gd name="T85"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9" h="738">
                    <a:moveTo>
                      <a:pt x="369" y="0"/>
                    </a:moveTo>
                    <a:lnTo>
                      <a:pt x="389" y="0"/>
                    </a:lnTo>
                    <a:lnTo>
                      <a:pt x="407" y="1"/>
                    </a:lnTo>
                    <a:lnTo>
                      <a:pt x="425" y="4"/>
                    </a:lnTo>
                    <a:lnTo>
                      <a:pt x="444" y="7"/>
                    </a:lnTo>
                    <a:lnTo>
                      <a:pt x="461" y="12"/>
                    </a:lnTo>
                    <a:lnTo>
                      <a:pt x="479" y="16"/>
                    </a:lnTo>
                    <a:lnTo>
                      <a:pt x="497" y="22"/>
                    </a:lnTo>
                    <a:lnTo>
                      <a:pt x="513" y="29"/>
                    </a:lnTo>
                    <a:lnTo>
                      <a:pt x="529" y="36"/>
                    </a:lnTo>
                    <a:lnTo>
                      <a:pt x="545" y="44"/>
                    </a:lnTo>
                    <a:lnTo>
                      <a:pt x="561" y="53"/>
                    </a:lnTo>
                    <a:lnTo>
                      <a:pt x="576" y="62"/>
                    </a:lnTo>
                    <a:lnTo>
                      <a:pt x="590" y="73"/>
                    </a:lnTo>
                    <a:lnTo>
                      <a:pt x="605" y="84"/>
                    </a:lnTo>
                    <a:lnTo>
                      <a:pt x="617" y="96"/>
                    </a:lnTo>
                    <a:lnTo>
                      <a:pt x="630" y="108"/>
                    </a:lnTo>
                    <a:lnTo>
                      <a:pt x="642" y="121"/>
                    </a:lnTo>
                    <a:lnTo>
                      <a:pt x="654" y="134"/>
                    </a:lnTo>
                    <a:lnTo>
                      <a:pt x="665" y="148"/>
                    </a:lnTo>
                    <a:lnTo>
                      <a:pt x="676" y="162"/>
                    </a:lnTo>
                    <a:lnTo>
                      <a:pt x="685" y="177"/>
                    </a:lnTo>
                    <a:lnTo>
                      <a:pt x="694" y="193"/>
                    </a:lnTo>
                    <a:lnTo>
                      <a:pt x="702" y="209"/>
                    </a:lnTo>
                    <a:lnTo>
                      <a:pt x="709" y="225"/>
                    </a:lnTo>
                    <a:lnTo>
                      <a:pt x="716" y="242"/>
                    </a:lnTo>
                    <a:lnTo>
                      <a:pt x="722" y="259"/>
                    </a:lnTo>
                    <a:lnTo>
                      <a:pt x="726" y="277"/>
                    </a:lnTo>
                    <a:lnTo>
                      <a:pt x="731" y="294"/>
                    </a:lnTo>
                    <a:lnTo>
                      <a:pt x="734" y="313"/>
                    </a:lnTo>
                    <a:lnTo>
                      <a:pt x="737" y="331"/>
                    </a:lnTo>
                    <a:lnTo>
                      <a:pt x="738" y="350"/>
                    </a:lnTo>
                    <a:lnTo>
                      <a:pt x="739" y="369"/>
                    </a:lnTo>
                    <a:lnTo>
                      <a:pt x="738" y="387"/>
                    </a:lnTo>
                    <a:lnTo>
                      <a:pt x="737" y="407"/>
                    </a:lnTo>
                    <a:lnTo>
                      <a:pt x="734" y="425"/>
                    </a:lnTo>
                    <a:lnTo>
                      <a:pt x="731" y="444"/>
                    </a:lnTo>
                    <a:lnTo>
                      <a:pt x="726" y="461"/>
                    </a:lnTo>
                    <a:lnTo>
                      <a:pt x="722" y="478"/>
                    </a:lnTo>
                    <a:lnTo>
                      <a:pt x="716" y="495"/>
                    </a:lnTo>
                    <a:lnTo>
                      <a:pt x="709" y="513"/>
                    </a:lnTo>
                    <a:lnTo>
                      <a:pt x="702" y="529"/>
                    </a:lnTo>
                    <a:lnTo>
                      <a:pt x="694" y="545"/>
                    </a:lnTo>
                    <a:lnTo>
                      <a:pt x="685" y="561"/>
                    </a:lnTo>
                    <a:lnTo>
                      <a:pt x="676" y="576"/>
                    </a:lnTo>
                    <a:lnTo>
                      <a:pt x="665" y="590"/>
                    </a:lnTo>
                    <a:lnTo>
                      <a:pt x="654" y="603"/>
                    </a:lnTo>
                    <a:lnTo>
                      <a:pt x="642" y="617"/>
                    </a:lnTo>
                    <a:lnTo>
                      <a:pt x="630" y="630"/>
                    </a:lnTo>
                    <a:lnTo>
                      <a:pt x="617" y="642"/>
                    </a:lnTo>
                    <a:lnTo>
                      <a:pt x="605" y="654"/>
                    </a:lnTo>
                    <a:lnTo>
                      <a:pt x="590" y="664"/>
                    </a:lnTo>
                    <a:lnTo>
                      <a:pt x="576" y="675"/>
                    </a:lnTo>
                    <a:lnTo>
                      <a:pt x="561" y="685"/>
                    </a:lnTo>
                    <a:lnTo>
                      <a:pt x="545" y="693"/>
                    </a:lnTo>
                    <a:lnTo>
                      <a:pt x="529" y="702"/>
                    </a:lnTo>
                    <a:lnTo>
                      <a:pt x="513" y="709"/>
                    </a:lnTo>
                    <a:lnTo>
                      <a:pt x="497" y="716"/>
                    </a:lnTo>
                    <a:lnTo>
                      <a:pt x="479" y="722"/>
                    </a:lnTo>
                    <a:lnTo>
                      <a:pt x="461" y="726"/>
                    </a:lnTo>
                    <a:lnTo>
                      <a:pt x="444" y="731"/>
                    </a:lnTo>
                    <a:lnTo>
                      <a:pt x="425" y="734"/>
                    </a:lnTo>
                    <a:lnTo>
                      <a:pt x="407" y="737"/>
                    </a:lnTo>
                    <a:lnTo>
                      <a:pt x="389" y="738"/>
                    </a:lnTo>
                    <a:lnTo>
                      <a:pt x="369" y="738"/>
                    </a:lnTo>
                    <a:lnTo>
                      <a:pt x="351" y="738"/>
                    </a:lnTo>
                    <a:lnTo>
                      <a:pt x="331" y="737"/>
                    </a:lnTo>
                    <a:lnTo>
                      <a:pt x="313" y="734"/>
                    </a:lnTo>
                    <a:lnTo>
                      <a:pt x="294" y="731"/>
                    </a:lnTo>
                    <a:lnTo>
                      <a:pt x="277" y="726"/>
                    </a:lnTo>
                    <a:lnTo>
                      <a:pt x="260" y="722"/>
                    </a:lnTo>
                    <a:lnTo>
                      <a:pt x="243" y="716"/>
                    </a:lnTo>
                    <a:lnTo>
                      <a:pt x="225" y="709"/>
                    </a:lnTo>
                    <a:lnTo>
                      <a:pt x="209" y="702"/>
                    </a:lnTo>
                    <a:lnTo>
                      <a:pt x="193" y="693"/>
                    </a:lnTo>
                    <a:lnTo>
                      <a:pt x="178" y="685"/>
                    </a:lnTo>
                    <a:lnTo>
                      <a:pt x="162" y="675"/>
                    </a:lnTo>
                    <a:lnTo>
                      <a:pt x="149" y="664"/>
                    </a:lnTo>
                    <a:lnTo>
                      <a:pt x="135" y="654"/>
                    </a:lnTo>
                    <a:lnTo>
                      <a:pt x="121" y="642"/>
                    </a:lnTo>
                    <a:lnTo>
                      <a:pt x="108" y="630"/>
                    </a:lnTo>
                    <a:lnTo>
                      <a:pt x="96" y="617"/>
                    </a:lnTo>
                    <a:lnTo>
                      <a:pt x="84" y="603"/>
                    </a:lnTo>
                    <a:lnTo>
                      <a:pt x="74" y="590"/>
                    </a:lnTo>
                    <a:lnTo>
                      <a:pt x="64" y="576"/>
                    </a:lnTo>
                    <a:lnTo>
                      <a:pt x="53" y="561"/>
                    </a:lnTo>
                    <a:lnTo>
                      <a:pt x="45" y="545"/>
                    </a:lnTo>
                    <a:lnTo>
                      <a:pt x="36" y="529"/>
                    </a:lnTo>
                    <a:lnTo>
                      <a:pt x="29" y="513"/>
                    </a:lnTo>
                    <a:lnTo>
                      <a:pt x="22" y="495"/>
                    </a:lnTo>
                    <a:lnTo>
                      <a:pt x="16" y="478"/>
                    </a:lnTo>
                    <a:lnTo>
                      <a:pt x="12" y="461"/>
                    </a:lnTo>
                    <a:lnTo>
                      <a:pt x="7" y="444"/>
                    </a:lnTo>
                    <a:lnTo>
                      <a:pt x="5" y="425"/>
                    </a:lnTo>
                    <a:lnTo>
                      <a:pt x="2" y="407"/>
                    </a:lnTo>
                    <a:lnTo>
                      <a:pt x="0" y="387"/>
                    </a:lnTo>
                    <a:lnTo>
                      <a:pt x="0" y="369"/>
                    </a:lnTo>
                    <a:lnTo>
                      <a:pt x="0" y="350"/>
                    </a:lnTo>
                    <a:lnTo>
                      <a:pt x="2" y="331"/>
                    </a:lnTo>
                    <a:lnTo>
                      <a:pt x="5" y="313"/>
                    </a:lnTo>
                    <a:lnTo>
                      <a:pt x="7" y="294"/>
                    </a:lnTo>
                    <a:lnTo>
                      <a:pt x="12" y="277"/>
                    </a:lnTo>
                    <a:lnTo>
                      <a:pt x="16" y="259"/>
                    </a:lnTo>
                    <a:lnTo>
                      <a:pt x="22" y="242"/>
                    </a:lnTo>
                    <a:lnTo>
                      <a:pt x="29" y="225"/>
                    </a:lnTo>
                    <a:lnTo>
                      <a:pt x="36" y="209"/>
                    </a:lnTo>
                    <a:lnTo>
                      <a:pt x="45" y="193"/>
                    </a:lnTo>
                    <a:lnTo>
                      <a:pt x="53" y="177"/>
                    </a:lnTo>
                    <a:lnTo>
                      <a:pt x="64" y="162"/>
                    </a:lnTo>
                    <a:lnTo>
                      <a:pt x="74" y="148"/>
                    </a:lnTo>
                    <a:lnTo>
                      <a:pt x="84" y="134"/>
                    </a:lnTo>
                    <a:lnTo>
                      <a:pt x="96" y="121"/>
                    </a:lnTo>
                    <a:lnTo>
                      <a:pt x="108" y="108"/>
                    </a:lnTo>
                    <a:lnTo>
                      <a:pt x="121" y="96"/>
                    </a:lnTo>
                    <a:lnTo>
                      <a:pt x="135" y="84"/>
                    </a:lnTo>
                    <a:lnTo>
                      <a:pt x="149" y="73"/>
                    </a:lnTo>
                    <a:lnTo>
                      <a:pt x="162" y="62"/>
                    </a:lnTo>
                    <a:lnTo>
                      <a:pt x="178" y="53"/>
                    </a:lnTo>
                    <a:lnTo>
                      <a:pt x="193" y="44"/>
                    </a:lnTo>
                    <a:lnTo>
                      <a:pt x="209" y="36"/>
                    </a:lnTo>
                    <a:lnTo>
                      <a:pt x="225" y="29"/>
                    </a:lnTo>
                    <a:lnTo>
                      <a:pt x="243" y="22"/>
                    </a:lnTo>
                    <a:lnTo>
                      <a:pt x="260" y="16"/>
                    </a:lnTo>
                    <a:lnTo>
                      <a:pt x="277" y="12"/>
                    </a:lnTo>
                    <a:lnTo>
                      <a:pt x="294" y="7"/>
                    </a:lnTo>
                    <a:lnTo>
                      <a:pt x="313" y="4"/>
                    </a:lnTo>
                    <a:lnTo>
                      <a:pt x="331" y="1"/>
                    </a:lnTo>
                    <a:lnTo>
                      <a:pt x="351" y="0"/>
                    </a:lnTo>
                    <a:lnTo>
                      <a:pt x="369"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ïṣļïďé"/>
              <p:cNvSpPr/>
              <p:nvPr/>
            </p:nvSpPr>
            <p:spPr bwMode="auto">
              <a:xfrm>
                <a:off x="5319732" y="1912238"/>
                <a:ext cx="129059" cy="130336"/>
              </a:xfrm>
              <a:custGeom>
                <a:avLst/>
                <a:gdLst>
                  <a:gd name="T0" fmla="*/ 167 w 303"/>
                  <a:gd name="T1" fmla="*/ 0 h 304"/>
                  <a:gd name="T2" fmla="*/ 197 w 303"/>
                  <a:gd name="T3" fmla="*/ 7 h 304"/>
                  <a:gd name="T4" fmla="*/ 224 w 303"/>
                  <a:gd name="T5" fmla="*/ 19 h 304"/>
                  <a:gd name="T6" fmla="*/ 248 w 303"/>
                  <a:gd name="T7" fmla="*/ 35 h 304"/>
                  <a:gd name="T8" fmla="*/ 268 w 303"/>
                  <a:gd name="T9" fmla="*/ 55 h 304"/>
                  <a:gd name="T10" fmla="*/ 284 w 303"/>
                  <a:gd name="T11" fmla="*/ 80 h 304"/>
                  <a:gd name="T12" fmla="*/ 296 w 303"/>
                  <a:gd name="T13" fmla="*/ 106 h 304"/>
                  <a:gd name="T14" fmla="*/ 303 w 303"/>
                  <a:gd name="T15" fmla="*/ 136 h 304"/>
                  <a:gd name="T16" fmla="*/ 303 w 303"/>
                  <a:gd name="T17" fmla="*/ 167 h 304"/>
                  <a:gd name="T18" fmla="*/ 296 w 303"/>
                  <a:gd name="T19" fmla="*/ 197 h 304"/>
                  <a:gd name="T20" fmla="*/ 284 w 303"/>
                  <a:gd name="T21" fmla="*/ 224 h 304"/>
                  <a:gd name="T22" fmla="*/ 268 w 303"/>
                  <a:gd name="T23" fmla="*/ 248 h 304"/>
                  <a:gd name="T24" fmla="*/ 248 w 303"/>
                  <a:gd name="T25" fmla="*/ 268 h 304"/>
                  <a:gd name="T26" fmla="*/ 224 w 303"/>
                  <a:gd name="T27" fmla="*/ 285 h 304"/>
                  <a:gd name="T28" fmla="*/ 197 w 303"/>
                  <a:gd name="T29" fmla="*/ 297 h 304"/>
                  <a:gd name="T30" fmla="*/ 167 w 303"/>
                  <a:gd name="T31" fmla="*/ 302 h 304"/>
                  <a:gd name="T32" fmla="*/ 136 w 303"/>
                  <a:gd name="T33" fmla="*/ 302 h 304"/>
                  <a:gd name="T34" fmla="*/ 106 w 303"/>
                  <a:gd name="T35" fmla="*/ 297 h 304"/>
                  <a:gd name="T36" fmla="*/ 80 w 303"/>
                  <a:gd name="T37" fmla="*/ 285 h 304"/>
                  <a:gd name="T38" fmla="*/ 56 w 303"/>
                  <a:gd name="T39" fmla="*/ 268 h 304"/>
                  <a:gd name="T40" fmla="*/ 35 w 303"/>
                  <a:gd name="T41" fmla="*/ 248 h 304"/>
                  <a:gd name="T42" fmla="*/ 18 w 303"/>
                  <a:gd name="T43" fmla="*/ 224 h 304"/>
                  <a:gd name="T44" fmla="*/ 6 w 303"/>
                  <a:gd name="T45" fmla="*/ 197 h 304"/>
                  <a:gd name="T46" fmla="*/ 1 w 303"/>
                  <a:gd name="T47" fmla="*/ 167 h 304"/>
                  <a:gd name="T48" fmla="*/ 1 w 303"/>
                  <a:gd name="T49" fmla="*/ 136 h 304"/>
                  <a:gd name="T50" fmla="*/ 6 w 303"/>
                  <a:gd name="T51" fmla="*/ 106 h 304"/>
                  <a:gd name="T52" fmla="*/ 18 w 303"/>
                  <a:gd name="T53" fmla="*/ 80 h 304"/>
                  <a:gd name="T54" fmla="*/ 35 w 303"/>
                  <a:gd name="T55" fmla="*/ 55 h 304"/>
                  <a:gd name="T56" fmla="*/ 56 w 303"/>
                  <a:gd name="T57" fmla="*/ 35 h 304"/>
                  <a:gd name="T58" fmla="*/ 80 w 303"/>
                  <a:gd name="T59" fmla="*/ 19 h 304"/>
                  <a:gd name="T60" fmla="*/ 106 w 303"/>
                  <a:gd name="T61" fmla="*/ 7 h 304"/>
                  <a:gd name="T62" fmla="*/ 136 w 303"/>
                  <a:gd name="T6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3" h="304">
                    <a:moveTo>
                      <a:pt x="151" y="0"/>
                    </a:moveTo>
                    <a:lnTo>
                      <a:pt x="167" y="0"/>
                    </a:lnTo>
                    <a:lnTo>
                      <a:pt x="182" y="3"/>
                    </a:lnTo>
                    <a:lnTo>
                      <a:pt x="197" y="7"/>
                    </a:lnTo>
                    <a:lnTo>
                      <a:pt x="211" y="12"/>
                    </a:lnTo>
                    <a:lnTo>
                      <a:pt x="224" y="19"/>
                    </a:lnTo>
                    <a:lnTo>
                      <a:pt x="236" y="26"/>
                    </a:lnTo>
                    <a:lnTo>
                      <a:pt x="248" y="35"/>
                    </a:lnTo>
                    <a:lnTo>
                      <a:pt x="259" y="44"/>
                    </a:lnTo>
                    <a:lnTo>
                      <a:pt x="268" y="55"/>
                    </a:lnTo>
                    <a:lnTo>
                      <a:pt x="278" y="67"/>
                    </a:lnTo>
                    <a:lnTo>
                      <a:pt x="284" y="80"/>
                    </a:lnTo>
                    <a:lnTo>
                      <a:pt x="291" y="92"/>
                    </a:lnTo>
                    <a:lnTo>
                      <a:pt x="296" y="106"/>
                    </a:lnTo>
                    <a:lnTo>
                      <a:pt x="300" y="121"/>
                    </a:lnTo>
                    <a:lnTo>
                      <a:pt x="303" y="136"/>
                    </a:lnTo>
                    <a:lnTo>
                      <a:pt x="303" y="152"/>
                    </a:lnTo>
                    <a:lnTo>
                      <a:pt x="303" y="167"/>
                    </a:lnTo>
                    <a:lnTo>
                      <a:pt x="300" y="182"/>
                    </a:lnTo>
                    <a:lnTo>
                      <a:pt x="296" y="197"/>
                    </a:lnTo>
                    <a:lnTo>
                      <a:pt x="291" y="211"/>
                    </a:lnTo>
                    <a:lnTo>
                      <a:pt x="284" y="224"/>
                    </a:lnTo>
                    <a:lnTo>
                      <a:pt x="278" y="236"/>
                    </a:lnTo>
                    <a:lnTo>
                      <a:pt x="268" y="248"/>
                    </a:lnTo>
                    <a:lnTo>
                      <a:pt x="259" y="259"/>
                    </a:lnTo>
                    <a:lnTo>
                      <a:pt x="248" y="268"/>
                    </a:lnTo>
                    <a:lnTo>
                      <a:pt x="236" y="277"/>
                    </a:lnTo>
                    <a:lnTo>
                      <a:pt x="224" y="285"/>
                    </a:lnTo>
                    <a:lnTo>
                      <a:pt x="211" y="291"/>
                    </a:lnTo>
                    <a:lnTo>
                      <a:pt x="197" y="297"/>
                    </a:lnTo>
                    <a:lnTo>
                      <a:pt x="182" y="300"/>
                    </a:lnTo>
                    <a:lnTo>
                      <a:pt x="167" y="302"/>
                    </a:lnTo>
                    <a:lnTo>
                      <a:pt x="151" y="304"/>
                    </a:lnTo>
                    <a:lnTo>
                      <a:pt x="136" y="302"/>
                    </a:lnTo>
                    <a:lnTo>
                      <a:pt x="121" y="300"/>
                    </a:lnTo>
                    <a:lnTo>
                      <a:pt x="106" y="297"/>
                    </a:lnTo>
                    <a:lnTo>
                      <a:pt x="93" y="291"/>
                    </a:lnTo>
                    <a:lnTo>
                      <a:pt x="80" y="285"/>
                    </a:lnTo>
                    <a:lnTo>
                      <a:pt x="67" y="277"/>
                    </a:lnTo>
                    <a:lnTo>
                      <a:pt x="56" y="268"/>
                    </a:lnTo>
                    <a:lnTo>
                      <a:pt x="44" y="259"/>
                    </a:lnTo>
                    <a:lnTo>
                      <a:pt x="35" y="248"/>
                    </a:lnTo>
                    <a:lnTo>
                      <a:pt x="26" y="236"/>
                    </a:lnTo>
                    <a:lnTo>
                      <a:pt x="18" y="224"/>
                    </a:lnTo>
                    <a:lnTo>
                      <a:pt x="12" y="211"/>
                    </a:lnTo>
                    <a:lnTo>
                      <a:pt x="6" y="197"/>
                    </a:lnTo>
                    <a:lnTo>
                      <a:pt x="3" y="182"/>
                    </a:lnTo>
                    <a:lnTo>
                      <a:pt x="1" y="167"/>
                    </a:lnTo>
                    <a:lnTo>
                      <a:pt x="0" y="152"/>
                    </a:lnTo>
                    <a:lnTo>
                      <a:pt x="1" y="136"/>
                    </a:lnTo>
                    <a:lnTo>
                      <a:pt x="3" y="121"/>
                    </a:lnTo>
                    <a:lnTo>
                      <a:pt x="6" y="106"/>
                    </a:lnTo>
                    <a:lnTo>
                      <a:pt x="12" y="92"/>
                    </a:lnTo>
                    <a:lnTo>
                      <a:pt x="18" y="80"/>
                    </a:lnTo>
                    <a:lnTo>
                      <a:pt x="26" y="67"/>
                    </a:lnTo>
                    <a:lnTo>
                      <a:pt x="35" y="55"/>
                    </a:lnTo>
                    <a:lnTo>
                      <a:pt x="44" y="44"/>
                    </a:lnTo>
                    <a:lnTo>
                      <a:pt x="56" y="35"/>
                    </a:lnTo>
                    <a:lnTo>
                      <a:pt x="67" y="26"/>
                    </a:lnTo>
                    <a:lnTo>
                      <a:pt x="80" y="19"/>
                    </a:lnTo>
                    <a:lnTo>
                      <a:pt x="93" y="12"/>
                    </a:lnTo>
                    <a:lnTo>
                      <a:pt x="106" y="7"/>
                    </a:lnTo>
                    <a:lnTo>
                      <a:pt x="121" y="3"/>
                    </a:lnTo>
                    <a:lnTo>
                      <a:pt x="136" y="0"/>
                    </a:lnTo>
                    <a:lnTo>
                      <a:pt x="151" y="0"/>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ľiḓé"/>
              <p:cNvSpPr/>
              <p:nvPr/>
            </p:nvSpPr>
            <p:spPr bwMode="auto">
              <a:xfrm>
                <a:off x="2603751" y="3827506"/>
                <a:ext cx="1565914" cy="1303577"/>
              </a:xfrm>
              <a:custGeom>
                <a:avLst/>
                <a:gdLst>
                  <a:gd name="T0" fmla="*/ 0 w 5210"/>
                  <a:gd name="T1" fmla="*/ 4339 h 4339"/>
                  <a:gd name="T2" fmla="*/ 0 w 5210"/>
                  <a:gd name="T3" fmla="*/ 2062 h 4339"/>
                  <a:gd name="T4" fmla="*/ 1062 w 5210"/>
                  <a:gd name="T5" fmla="*/ 711 h 4339"/>
                  <a:gd name="T6" fmla="*/ 2582 w 5210"/>
                  <a:gd name="T7" fmla="*/ 0 h 4339"/>
                  <a:gd name="T8" fmla="*/ 4212 w 5210"/>
                  <a:gd name="T9" fmla="*/ 775 h 4339"/>
                  <a:gd name="T10" fmla="*/ 5210 w 5210"/>
                  <a:gd name="T11" fmla="*/ 2134 h 4339"/>
                  <a:gd name="T12" fmla="*/ 5210 w 5210"/>
                  <a:gd name="T13" fmla="*/ 4330 h 4339"/>
                  <a:gd name="T14" fmla="*/ 0 w 5210"/>
                  <a:gd name="T15" fmla="*/ 4339 h 4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10" h="4339">
                    <a:moveTo>
                      <a:pt x="0" y="4339"/>
                    </a:moveTo>
                    <a:lnTo>
                      <a:pt x="0" y="2062"/>
                    </a:lnTo>
                    <a:lnTo>
                      <a:pt x="1062" y="711"/>
                    </a:lnTo>
                    <a:lnTo>
                      <a:pt x="2582" y="0"/>
                    </a:lnTo>
                    <a:lnTo>
                      <a:pt x="4212" y="775"/>
                    </a:lnTo>
                    <a:lnTo>
                      <a:pt x="5210" y="2134"/>
                    </a:lnTo>
                    <a:lnTo>
                      <a:pt x="5210" y="4330"/>
                    </a:lnTo>
                    <a:lnTo>
                      <a:pt x="0" y="4339"/>
                    </a:lnTo>
                    <a:close/>
                  </a:path>
                </a:pathLst>
              </a:custGeom>
              <a:pattFill prst="ltDnDiag">
                <a:fgClr>
                  <a:srgbClr val="2960B0">
                    <a:lumMod val="75000"/>
                  </a:srgbClr>
                </a:fgClr>
                <a:bgClr>
                  <a:srgbClr val="2960B0">
                    <a:lumMod val="50000"/>
                  </a:srgbClr>
                </a:bgClr>
              </a:pattFill>
              <a:ln>
                <a:noFill/>
              </a:ln>
            </p:spPr>
            <p:txBody>
              <a:bodyPr anchor="ctr"/>
              <a:lstStyle/>
              <a:p>
                <a:pPr algn="ctr"/>
                <a:endParaRPr/>
              </a:p>
            </p:txBody>
          </p:sp>
          <p:sp>
            <p:nvSpPr>
              <p:cNvPr id="109" name="iś1iḍè"/>
              <p:cNvSpPr/>
              <p:nvPr/>
            </p:nvSpPr>
            <p:spPr bwMode="auto">
              <a:xfrm>
                <a:off x="2778643" y="4592885"/>
                <a:ext cx="1209820" cy="24341"/>
              </a:xfrm>
              <a:prstGeom prst="rect">
                <a:avLst/>
              </a:prstGeom>
              <a:solidFill>
                <a:srgbClr val="0CCA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 name="ïSlîḓè"/>
              <p:cNvSpPr/>
              <p:nvPr/>
            </p:nvSpPr>
            <p:spPr bwMode="auto">
              <a:xfrm>
                <a:off x="2825521" y="4617225"/>
                <a:ext cx="338064" cy="512957"/>
              </a:xfrm>
              <a:prstGeom prst="rect">
                <a:avLst/>
              </a:prstGeom>
              <a:solidFill>
                <a:srgbClr val="FBF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 name="ïSḻiḋe"/>
              <p:cNvSpPr/>
              <p:nvPr/>
            </p:nvSpPr>
            <p:spPr bwMode="auto">
              <a:xfrm>
                <a:off x="2856172" y="4646975"/>
                <a:ext cx="280368" cy="454359"/>
              </a:xfrm>
              <a:custGeom>
                <a:avLst/>
                <a:gdLst>
                  <a:gd name="T0" fmla="*/ 36 w 932"/>
                  <a:gd name="T1" fmla="*/ 0 h 1512"/>
                  <a:gd name="T2" fmla="*/ 900 w 932"/>
                  <a:gd name="T3" fmla="*/ 0 h 1512"/>
                  <a:gd name="T4" fmla="*/ 460 w 932"/>
                  <a:gd name="T5" fmla="*/ 644 h 1512"/>
                  <a:gd name="T6" fmla="*/ 36 w 932"/>
                  <a:gd name="T7" fmla="*/ 0 h 1512"/>
                  <a:gd name="T8" fmla="*/ 932 w 932"/>
                  <a:gd name="T9" fmla="*/ 226 h 1512"/>
                  <a:gd name="T10" fmla="*/ 932 w 932"/>
                  <a:gd name="T11" fmla="*/ 1328 h 1512"/>
                  <a:gd name="T12" fmla="*/ 553 w 932"/>
                  <a:gd name="T13" fmla="*/ 756 h 1512"/>
                  <a:gd name="T14" fmla="*/ 932 w 932"/>
                  <a:gd name="T15" fmla="*/ 226 h 1512"/>
                  <a:gd name="T16" fmla="*/ 932 w 932"/>
                  <a:gd name="T17" fmla="*/ 1512 h 1512"/>
                  <a:gd name="T18" fmla="*/ 64 w 932"/>
                  <a:gd name="T19" fmla="*/ 1512 h 1512"/>
                  <a:gd name="T20" fmla="*/ 473 w 932"/>
                  <a:gd name="T21" fmla="*/ 868 h 1512"/>
                  <a:gd name="T22" fmla="*/ 932 w 932"/>
                  <a:gd name="T23" fmla="*/ 1512 h 1512"/>
                  <a:gd name="T24" fmla="*/ 0 w 932"/>
                  <a:gd name="T25" fmla="*/ 1360 h 1512"/>
                  <a:gd name="T26" fmla="*/ 0 w 932"/>
                  <a:gd name="T27" fmla="*/ 160 h 1512"/>
                  <a:gd name="T28" fmla="*/ 405 w 932"/>
                  <a:gd name="T29" fmla="*/ 784 h 1512"/>
                  <a:gd name="T30" fmla="*/ 0 w 932"/>
                  <a:gd name="T31" fmla="*/ 136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2" h="1512">
                    <a:moveTo>
                      <a:pt x="36" y="0"/>
                    </a:moveTo>
                    <a:lnTo>
                      <a:pt x="900" y="0"/>
                    </a:lnTo>
                    <a:lnTo>
                      <a:pt x="460" y="644"/>
                    </a:lnTo>
                    <a:lnTo>
                      <a:pt x="36" y="0"/>
                    </a:lnTo>
                    <a:close/>
                    <a:moveTo>
                      <a:pt x="932" y="226"/>
                    </a:moveTo>
                    <a:lnTo>
                      <a:pt x="932" y="1328"/>
                    </a:lnTo>
                    <a:lnTo>
                      <a:pt x="553" y="756"/>
                    </a:lnTo>
                    <a:lnTo>
                      <a:pt x="932" y="226"/>
                    </a:lnTo>
                    <a:close/>
                    <a:moveTo>
                      <a:pt x="932" y="1512"/>
                    </a:moveTo>
                    <a:lnTo>
                      <a:pt x="64" y="1512"/>
                    </a:lnTo>
                    <a:lnTo>
                      <a:pt x="473" y="868"/>
                    </a:lnTo>
                    <a:lnTo>
                      <a:pt x="932" y="1512"/>
                    </a:lnTo>
                    <a:close/>
                    <a:moveTo>
                      <a:pt x="0" y="1360"/>
                    </a:moveTo>
                    <a:lnTo>
                      <a:pt x="0" y="160"/>
                    </a:lnTo>
                    <a:lnTo>
                      <a:pt x="405" y="784"/>
                    </a:lnTo>
                    <a:lnTo>
                      <a:pt x="0" y="1360"/>
                    </a:lnTo>
                    <a:close/>
                  </a:path>
                </a:pathLst>
              </a:custGeom>
              <a:solidFill>
                <a:srgbClr val="2960B0">
                  <a:lumMod val="50000"/>
                </a:srgbClr>
              </a:solidFill>
              <a:ln>
                <a:noFill/>
              </a:ln>
            </p:spPr>
            <p:txBody>
              <a:bodyPr anchor="ctr"/>
              <a:lstStyle/>
              <a:p>
                <a:pPr algn="ctr"/>
                <a:endParaRPr/>
              </a:p>
            </p:txBody>
          </p:sp>
          <p:sp>
            <p:nvSpPr>
              <p:cNvPr id="112" name="ïṩļïďè"/>
              <p:cNvSpPr/>
              <p:nvPr/>
            </p:nvSpPr>
            <p:spPr bwMode="auto">
              <a:xfrm>
                <a:off x="3586392" y="4617225"/>
                <a:ext cx="338966" cy="512957"/>
              </a:xfrm>
              <a:prstGeom prst="rect">
                <a:avLst/>
              </a:prstGeom>
              <a:solidFill>
                <a:srgbClr val="FBF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 name="íSḷïdé"/>
              <p:cNvSpPr/>
              <p:nvPr/>
            </p:nvSpPr>
            <p:spPr bwMode="auto">
              <a:xfrm>
                <a:off x="3617944" y="4646975"/>
                <a:ext cx="279467" cy="454359"/>
              </a:xfrm>
              <a:custGeom>
                <a:avLst/>
                <a:gdLst>
                  <a:gd name="T0" fmla="*/ 36 w 932"/>
                  <a:gd name="T1" fmla="*/ 0 h 1512"/>
                  <a:gd name="T2" fmla="*/ 900 w 932"/>
                  <a:gd name="T3" fmla="*/ 0 h 1512"/>
                  <a:gd name="T4" fmla="*/ 460 w 932"/>
                  <a:gd name="T5" fmla="*/ 644 h 1512"/>
                  <a:gd name="T6" fmla="*/ 36 w 932"/>
                  <a:gd name="T7" fmla="*/ 0 h 1512"/>
                  <a:gd name="T8" fmla="*/ 932 w 932"/>
                  <a:gd name="T9" fmla="*/ 226 h 1512"/>
                  <a:gd name="T10" fmla="*/ 932 w 932"/>
                  <a:gd name="T11" fmla="*/ 1328 h 1512"/>
                  <a:gd name="T12" fmla="*/ 555 w 932"/>
                  <a:gd name="T13" fmla="*/ 756 h 1512"/>
                  <a:gd name="T14" fmla="*/ 932 w 932"/>
                  <a:gd name="T15" fmla="*/ 226 h 1512"/>
                  <a:gd name="T16" fmla="*/ 932 w 932"/>
                  <a:gd name="T17" fmla="*/ 1512 h 1512"/>
                  <a:gd name="T18" fmla="*/ 64 w 932"/>
                  <a:gd name="T19" fmla="*/ 1512 h 1512"/>
                  <a:gd name="T20" fmla="*/ 472 w 932"/>
                  <a:gd name="T21" fmla="*/ 868 h 1512"/>
                  <a:gd name="T22" fmla="*/ 932 w 932"/>
                  <a:gd name="T23" fmla="*/ 1512 h 1512"/>
                  <a:gd name="T24" fmla="*/ 0 w 932"/>
                  <a:gd name="T25" fmla="*/ 1360 h 1512"/>
                  <a:gd name="T26" fmla="*/ 0 w 932"/>
                  <a:gd name="T27" fmla="*/ 160 h 1512"/>
                  <a:gd name="T28" fmla="*/ 406 w 932"/>
                  <a:gd name="T29" fmla="*/ 784 h 1512"/>
                  <a:gd name="T30" fmla="*/ 0 w 932"/>
                  <a:gd name="T31" fmla="*/ 136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2" h="1512">
                    <a:moveTo>
                      <a:pt x="36" y="0"/>
                    </a:moveTo>
                    <a:lnTo>
                      <a:pt x="900" y="0"/>
                    </a:lnTo>
                    <a:lnTo>
                      <a:pt x="460" y="644"/>
                    </a:lnTo>
                    <a:lnTo>
                      <a:pt x="36" y="0"/>
                    </a:lnTo>
                    <a:close/>
                    <a:moveTo>
                      <a:pt x="932" y="226"/>
                    </a:moveTo>
                    <a:lnTo>
                      <a:pt x="932" y="1328"/>
                    </a:lnTo>
                    <a:lnTo>
                      <a:pt x="555" y="756"/>
                    </a:lnTo>
                    <a:lnTo>
                      <a:pt x="932" y="226"/>
                    </a:lnTo>
                    <a:close/>
                    <a:moveTo>
                      <a:pt x="932" y="1512"/>
                    </a:moveTo>
                    <a:lnTo>
                      <a:pt x="64" y="1512"/>
                    </a:lnTo>
                    <a:lnTo>
                      <a:pt x="472" y="868"/>
                    </a:lnTo>
                    <a:lnTo>
                      <a:pt x="932" y="1512"/>
                    </a:lnTo>
                    <a:close/>
                    <a:moveTo>
                      <a:pt x="0" y="1360"/>
                    </a:moveTo>
                    <a:lnTo>
                      <a:pt x="0" y="160"/>
                    </a:lnTo>
                    <a:lnTo>
                      <a:pt x="406" y="784"/>
                    </a:lnTo>
                    <a:lnTo>
                      <a:pt x="0" y="1360"/>
                    </a:lnTo>
                    <a:close/>
                  </a:path>
                </a:pathLst>
              </a:custGeom>
              <a:solidFill>
                <a:srgbClr val="2960B0">
                  <a:lumMod val="50000"/>
                </a:srgbClr>
              </a:solidFill>
              <a:ln>
                <a:noFill/>
              </a:ln>
            </p:spPr>
            <p:txBody>
              <a:bodyPr anchor="ctr"/>
              <a:lstStyle/>
              <a:p>
                <a:pPr algn="ctr"/>
                <a:endParaRPr/>
              </a:p>
            </p:txBody>
          </p:sp>
          <p:sp>
            <p:nvSpPr>
              <p:cNvPr id="114" name="îśḷíḑe"/>
              <p:cNvSpPr/>
              <p:nvPr/>
            </p:nvSpPr>
            <p:spPr bwMode="auto">
              <a:xfrm>
                <a:off x="3163586" y="4617225"/>
                <a:ext cx="422806" cy="512957"/>
              </a:xfrm>
              <a:prstGeom prst="rect">
                <a:avLst/>
              </a:prstGeom>
              <a:solidFill>
                <a:srgbClr val="594B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 name="îṣlîdê"/>
              <p:cNvSpPr/>
              <p:nvPr/>
            </p:nvSpPr>
            <p:spPr bwMode="auto">
              <a:xfrm>
                <a:off x="3163586" y="4989546"/>
                <a:ext cx="422806" cy="140635"/>
              </a:xfrm>
              <a:prstGeom prst="rect">
                <a:avLst/>
              </a:prstGeom>
              <a:solidFill>
                <a:srgbClr val="4436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6" name="íśḻíďê"/>
              <p:cNvSpPr/>
              <p:nvPr/>
            </p:nvSpPr>
            <p:spPr bwMode="auto">
              <a:xfrm>
                <a:off x="2977876" y="4042064"/>
                <a:ext cx="316428" cy="307413"/>
              </a:xfrm>
              <a:custGeom>
                <a:avLst/>
                <a:gdLst>
                  <a:gd name="T0" fmla="*/ 0 w 1052"/>
                  <a:gd name="T1" fmla="*/ 839 h 1023"/>
                  <a:gd name="T2" fmla="*/ 80 w 1052"/>
                  <a:gd name="T3" fmla="*/ 839 h 1023"/>
                  <a:gd name="T4" fmla="*/ 80 w 1052"/>
                  <a:gd name="T5" fmla="*/ 96 h 1023"/>
                  <a:gd name="T6" fmla="*/ 0 w 1052"/>
                  <a:gd name="T7" fmla="*/ 96 h 1023"/>
                  <a:gd name="T8" fmla="*/ 0 w 1052"/>
                  <a:gd name="T9" fmla="*/ 0 h 1023"/>
                  <a:gd name="T10" fmla="*/ 1040 w 1052"/>
                  <a:gd name="T11" fmla="*/ 0 h 1023"/>
                  <a:gd name="T12" fmla="*/ 1040 w 1052"/>
                  <a:gd name="T13" fmla="*/ 96 h 1023"/>
                  <a:gd name="T14" fmla="*/ 986 w 1052"/>
                  <a:gd name="T15" fmla="*/ 96 h 1023"/>
                  <a:gd name="T16" fmla="*/ 986 w 1052"/>
                  <a:gd name="T17" fmla="*/ 839 h 1023"/>
                  <a:gd name="T18" fmla="*/ 1052 w 1052"/>
                  <a:gd name="T19" fmla="*/ 839 h 1023"/>
                  <a:gd name="T20" fmla="*/ 1052 w 1052"/>
                  <a:gd name="T21" fmla="*/ 1023 h 1023"/>
                  <a:gd name="T22" fmla="*/ 0 w 1052"/>
                  <a:gd name="T23" fmla="*/ 1023 h 1023"/>
                  <a:gd name="T24" fmla="*/ 0 w 1052"/>
                  <a:gd name="T25" fmla="*/ 83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2" h="1023">
                    <a:moveTo>
                      <a:pt x="0" y="839"/>
                    </a:moveTo>
                    <a:lnTo>
                      <a:pt x="80" y="839"/>
                    </a:lnTo>
                    <a:lnTo>
                      <a:pt x="80" y="96"/>
                    </a:lnTo>
                    <a:lnTo>
                      <a:pt x="0" y="96"/>
                    </a:lnTo>
                    <a:lnTo>
                      <a:pt x="0" y="0"/>
                    </a:lnTo>
                    <a:lnTo>
                      <a:pt x="1040" y="0"/>
                    </a:lnTo>
                    <a:lnTo>
                      <a:pt x="1040" y="96"/>
                    </a:lnTo>
                    <a:lnTo>
                      <a:pt x="986" y="96"/>
                    </a:lnTo>
                    <a:lnTo>
                      <a:pt x="986" y="839"/>
                    </a:lnTo>
                    <a:lnTo>
                      <a:pt x="1052" y="839"/>
                    </a:lnTo>
                    <a:lnTo>
                      <a:pt x="1052" y="1023"/>
                    </a:lnTo>
                    <a:lnTo>
                      <a:pt x="0" y="1023"/>
                    </a:lnTo>
                    <a:lnTo>
                      <a:pt x="0" y="839"/>
                    </a:lnTo>
                    <a:close/>
                  </a:path>
                </a:pathLst>
              </a:custGeom>
              <a:solidFill>
                <a:srgbClr val="FEF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şḻídè"/>
              <p:cNvSpPr/>
              <p:nvPr/>
            </p:nvSpPr>
            <p:spPr bwMode="auto">
              <a:xfrm>
                <a:off x="3039178"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8" name="isľïḓè"/>
              <p:cNvSpPr/>
              <p:nvPr/>
            </p:nvSpPr>
            <p:spPr bwMode="auto">
              <a:xfrm>
                <a:off x="3148260"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 name="îSḻîḓè"/>
              <p:cNvSpPr/>
              <p:nvPr/>
            </p:nvSpPr>
            <p:spPr bwMode="auto">
              <a:xfrm>
                <a:off x="3466491" y="4042064"/>
                <a:ext cx="316428" cy="307413"/>
              </a:xfrm>
              <a:custGeom>
                <a:avLst/>
                <a:gdLst>
                  <a:gd name="T0" fmla="*/ 0 w 1054"/>
                  <a:gd name="T1" fmla="*/ 839 h 1023"/>
                  <a:gd name="T2" fmla="*/ 82 w 1054"/>
                  <a:gd name="T3" fmla="*/ 839 h 1023"/>
                  <a:gd name="T4" fmla="*/ 82 w 1054"/>
                  <a:gd name="T5" fmla="*/ 96 h 1023"/>
                  <a:gd name="T6" fmla="*/ 0 w 1054"/>
                  <a:gd name="T7" fmla="*/ 96 h 1023"/>
                  <a:gd name="T8" fmla="*/ 0 w 1054"/>
                  <a:gd name="T9" fmla="*/ 0 h 1023"/>
                  <a:gd name="T10" fmla="*/ 1040 w 1054"/>
                  <a:gd name="T11" fmla="*/ 0 h 1023"/>
                  <a:gd name="T12" fmla="*/ 1040 w 1054"/>
                  <a:gd name="T13" fmla="*/ 96 h 1023"/>
                  <a:gd name="T14" fmla="*/ 987 w 1054"/>
                  <a:gd name="T15" fmla="*/ 96 h 1023"/>
                  <a:gd name="T16" fmla="*/ 987 w 1054"/>
                  <a:gd name="T17" fmla="*/ 839 h 1023"/>
                  <a:gd name="T18" fmla="*/ 1054 w 1054"/>
                  <a:gd name="T19" fmla="*/ 839 h 1023"/>
                  <a:gd name="T20" fmla="*/ 1054 w 1054"/>
                  <a:gd name="T21" fmla="*/ 1023 h 1023"/>
                  <a:gd name="T22" fmla="*/ 0 w 1054"/>
                  <a:gd name="T23" fmla="*/ 1023 h 1023"/>
                  <a:gd name="T24" fmla="*/ 0 w 1054"/>
                  <a:gd name="T25" fmla="*/ 83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4" h="1023">
                    <a:moveTo>
                      <a:pt x="0" y="839"/>
                    </a:moveTo>
                    <a:lnTo>
                      <a:pt x="82" y="839"/>
                    </a:lnTo>
                    <a:lnTo>
                      <a:pt x="82" y="96"/>
                    </a:lnTo>
                    <a:lnTo>
                      <a:pt x="0" y="96"/>
                    </a:lnTo>
                    <a:lnTo>
                      <a:pt x="0" y="0"/>
                    </a:lnTo>
                    <a:lnTo>
                      <a:pt x="1040" y="0"/>
                    </a:lnTo>
                    <a:lnTo>
                      <a:pt x="1040" y="96"/>
                    </a:lnTo>
                    <a:lnTo>
                      <a:pt x="987" y="96"/>
                    </a:lnTo>
                    <a:lnTo>
                      <a:pt x="987" y="839"/>
                    </a:lnTo>
                    <a:lnTo>
                      <a:pt x="1054" y="839"/>
                    </a:lnTo>
                    <a:lnTo>
                      <a:pt x="1054" y="1023"/>
                    </a:lnTo>
                    <a:lnTo>
                      <a:pt x="0" y="1023"/>
                    </a:lnTo>
                    <a:lnTo>
                      <a:pt x="0" y="839"/>
                    </a:lnTo>
                    <a:close/>
                  </a:path>
                </a:pathLst>
              </a:custGeom>
              <a:solidFill>
                <a:srgbClr val="FEF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îṥľîḓé"/>
              <p:cNvSpPr/>
              <p:nvPr/>
            </p:nvSpPr>
            <p:spPr bwMode="auto">
              <a:xfrm>
                <a:off x="3526892"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îṩľîḑé"/>
              <p:cNvSpPr/>
              <p:nvPr/>
            </p:nvSpPr>
            <p:spPr bwMode="auto">
              <a:xfrm>
                <a:off x="3636876"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íSlïde"/>
              <p:cNvSpPr/>
              <p:nvPr/>
            </p:nvSpPr>
            <p:spPr bwMode="auto">
              <a:xfrm>
                <a:off x="2522616" y="3652615"/>
                <a:ext cx="1717367" cy="834794"/>
              </a:xfrm>
              <a:custGeom>
                <a:avLst/>
                <a:gdLst>
                  <a:gd name="T0" fmla="*/ 270 w 5715"/>
                  <a:gd name="T1" fmla="*/ 2777 h 2777"/>
                  <a:gd name="T2" fmla="*/ 0 w 5715"/>
                  <a:gd name="T3" fmla="*/ 2777 h 2777"/>
                  <a:gd name="T4" fmla="*/ 0 w 5715"/>
                  <a:gd name="T5" fmla="*/ 2315 h 2777"/>
                  <a:gd name="T6" fmla="*/ 1088 w 5715"/>
                  <a:gd name="T7" fmla="*/ 936 h 2777"/>
                  <a:gd name="T8" fmla="*/ 2907 w 5715"/>
                  <a:gd name="T9" fmla="*/ 0 h 2777"/>
                  <a:gd name="T10" fmla="*/ 4652 w 5715"/>
                  <a:gd name="T11" fmla="*/ 911 h 2777"/>
                  <a:gd name="T12" fmla="*/ 5715 w 5715"/>
                  <a:gd name="T13" fmla="*/ 2323 h 2777"/>
                  <a:gd name="T14" fmla="*/ 5715 w 5715"/>
                  <a:gd name="T15" fmla="*/ 2747 h 2777"/>
                  <a:gd name="T16" fmla="*/ 5480 w 5715"/>
                  <a:gd name="T17" fmla="*/ 2747 h 2777"/>
                  <a:gd name="T18" fmla="*/ 5480 w 5715"/>
                  <a:gd name="T19" fmla="*/ 2715 h 2777"/>
                  <a:gd name="T20" fmla="*/ 4482 w 5715"/>
                  <a:gd name="T21" fmla="*/ 1356 h 2777"/>
                  <a:gd name="T22" fmla="*/ 2852 w 5715"/>
                  <a:gd name="T23" fmla="*/ 581 h 2777"/>
                  <a:gd name="T24" fmla="*/ 1332 w 5715"/>
                  <a:gd name="T25" fmla="*/ 1292 h 2777"/>
                  <a:gd name="T26" fmla="*/ 270 w 5715"/>
                  <a:gd name="T27" fmla="*/ 2643 h 2777"/>
                  <a:gd name="T28" fmla="*/ 270 w 5715"/>
                  <a:gd name="T29" fmla="*/ 2777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15" h="2777">
                    <a:moveTo>
                      <a:pt x="270" y="2777"/>
                    </a:moveTo>
                    <a:lnTo>
                      <a:pt x="0" y="2777"/>
                    </a:lnTo>
                    <a:lnTo>
                      <a:pt x="0" y="2315"/>
                    </a:lnTo>
                    <a:lnTo>
                      <a:pt x="1088" y="936"/>
                    </a:lnTo>
                    <a:lnTo>
                      <a:pt x="2907" y="0"/>
                    </a:lnTo>
                    <a:lnTo>
                      <a:pt x="4652" y="911"/>
                    </a:lnTo>
                    <a:lnTo>
                      <a:pt x="5715" y="2323"/>
                    </a:lnTo>
                    <a:lnTo>
                      <a:pt x="5715" y="2747"/>
                    </a:lnTo>
                    <a:lnTo>
                      <a:pt x="5480" y="2747"/>
                    </a:lnTo>
                    <a:lnTo>
                      <a:pt x="5480" y="2715"/>
                    </a:lnTo>
                    <a:lnTo>
                      <a:pt x="4482" y="1356"/>
                    </a:lnTo>
                    <a:lnTo>
                      <a:pt x="2852" y="581"/>
                    </a:lnTo>
                    <a:lnTo>
                      <a:pt x="1332" y="1292"/>
                    </a:lnTo>
                    <a:lnTo>
                      <a:pt x="270" y="2643"/>
                    </a:lnTo>
                    <a:lnTo>
                      <a:pt x="270" y="2777"/>
                    </a:lnTo>
                    <a:close/>
                  </a:path>
                </a:pathLst>
              </a:custGeom>
              <a:solidFill>
                <a:sysClr val="windowText" lastClr="000000">
                  <a:lumMod val="85000"/>
                  <a:lumOff val="15000"/>
                </a:sysClr>
              </a:solidFill>
              <a:ln>
                <a:noFill/>
              </a:ln>
            </p:spPr>
            <p:txBody>
              <a:bodyPr anchor="ctr"/>
              <a:lstStyle/>
              <a:p>
                <a:pPr algn="ctr"/>
                <a:endParaRPr/>
              </a:p>
            </p:txBody>
          </p:sp>
          <p:sp>
            <p:nvSpPr>
              <p:cNvPr id="177" name="ï$1íḋè"/>
              <p:cNvSpPr/>
              <p:nvPr/>
            </p:nvSpPr>
            <p:spPr bwMode="auto">
              <a:xfrm>
                <a:off x="2522616" y="3757189"/>
                <a:ext cx="1717367" cy="730219"/>
              </a:xfrm>
              <a:custGeom>
                <a:avLst/>
                <a:gdLst>
                  <a:gd name="T0" fmla="*/ 270 w 5715"/>
                  <a:gd name="T1" fmla="*/ 2428 h 2428"/>
                  <a:gd name="T2" fmla="*/ 0 w 5715"/>
                  <a:gd name="T3" fmla="*/ 2428 h 2428"/>
                  <a:gd name="T4" fmla="*/ 1260 w 5715"/>
                  <a:gd name="T5" fmla="*/ 792 h 2428"/>
                  <a:gd name="T6" fmla="*/ 2880 w 5715"/>
                  <a:gd name="T7" fmla="*/ 0 h 2428"/>
                  <a:gd name="T8" fmla="*/ 4563 w 5715"/>
                  <a:gd name="T9" fmla="*/ 838 h 2428"/>
                  <a:gd name="T10" fmla="*/ 5715 w 5715"/>
                  <a:gd name="T11" fmla="*/ 2398 h 2428"/>
                  <a:gd name="T12" fmla="*/ 5480 w 5715"/>
                  <a:gd name="T13" fmla="*/ 2398 h 2428"/>
                  <a:gd name="T14" fmla="*/ 5480 w 5715"/>
                  <a:gd name="T15" fmla="*/ 2366 h 2428"/>
                  <a:gd name="T16" fmla="*/ 4482 w 5715"/>
                  <a:gd name="T17" fmla="*/ 1007 h 2428"/>
                  <a:gd name="T18" fmla="*/ 2852 w 5715"/>
                  <a:gd name="T19" fmla="*/ 232 h 2428"/>
                  <a:gd name="T20" fmla="*/ 1332 w 5715"/>
                  <a:gd name="T21" fmla="*/ 943 h 2428"/>
                  <a:gd name="T22" fmla="*/ 270 w 5715"/>
                  <a:gd name="T23" fmla="*/ 2294 h 2428"/>
                  <a:gd name="T24" fmla="*/ 270 w 5715"/>
                  <a:gd name="T25" fmla="*/ 2428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15" h="2428">
                    <a:moveTo>
                      <a:pt x="270" y="2428"/>
                    </a:moveTo>
                    <a:lnTo>
                      <a:pt x="0" y="2428"/>
                    </a:lnTo>
                    <a:lnTo>
                      <a:pt x="1260" y="792"/>
                    </a:lnTo>
                    <a:lnTo>
                      <a:pt x="2880" y="0"/>
                    </a:lnTo>
                    <a:lnTo>
                      <a:pt x="4563" y="838"/>
                    </a:lnTo>
                    <a:lnTo>
                      <a:pt x="5715" y="2398"/>
                    </a:lnTo>
                    <a:lnTo>
                      <a:pt x="5480" y="2398"/>
                    </a:lnTo>
                    <a:lnTo>
                      <a:pt x="5480" y="2366"/>
                    </a:lnTo>
                    <a:lnTo>
                      <a:pt x="4482" y="1007"/>
                    </a:lnTo>
                    <a:lnTo>
                      <a:pt x="2852" y="232"/>
                    </a:lnTo>
                    <a:lnTo>
                      <a:pt x="1332" y="943"/>
                    </a:lnTo>
                    <a:lnTo>
                      <a:pt x="270" y="2294"/>
                    </a:lnTo>
                    <a:lnTo>
                      <a:pt x="270" y="24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ṧḻïďê"/>
              <p:cNvSpPr/>
              <p:nvPr/>
            </p:nvSpPr>
            <p:spPr bwMode="auto">
              <a:xfrm>
                <a:off x="3152768" y="3620160"/>
                <a:ext cx="467881" cy="157763"/>
              </a:xfrm>
              <a:custGeom>
                <a:avLst/>
                <a:gdLst>
                  <a:gd name="T0" fmla="*/ 0 w 1558"/>
                  <a:gd name="T1" fmla="*/ 0 h 527"/>
                  <a:gd name="T2" fmla="*/ 1558 w 1558"/>
                  <a:gd name="T3" fmla="*/ 0 h 527"/>
                  <a:gd name="T4" fmla="*/ 1558 w 1558"/>
                  <a:gd name="T5" fmla="*/ 498 h 527"/>
                  <a:gd name="T6" fmla="*/ 811 w 1558"/>
                  <a:gd name="T7" fmla="*/ 109 h 527"/>
                  <a:gd name="T8" fmla="*/ 0 w 1558"/>
                  <a:gd name="T9" fmla="*/ 527 h 527"/>
                  <a:gd name="T10" fmla="*/ 0 w 1558"/>
                  <a:gd name="T11" fmla="*/ 0 h 527"/>
                </a:gdLst>
                <a:ahLst/>
                <a:cxnLst>
                  <a:cxn ang="0">
                    <a:pos x="T0" y="T1"/>
                  </a:cxn>
                  <a:cxn ang="0">
                    <a:pos x="T2" y="T3"/>
                  </a:cxn>
                  <a:cxn ang="0">
                    <a:pos x="T4" y="T5"/>
                  </a:cxn>
                  <a:cxn ang="0">
                    <a:pos x="T6" y="T7"/>
                  </a:cxn>
                  <a:cxn ang="0">
                    <a:pos x="T8" y="T9"/>
                  </a:cxn>
                  <a:cxn ang="0">
                    <a:pos x="T10" y="T11"/>
                  </a:cxn>
                </a:cxnLst>
                <a:rect l="0" t="0" r="r" b="b"/>
                <a:pathLst>
                  <a:path w="1558" h="527">
                    <a:moveTo>
                      <a:pt x="0" y="0"/>
                    </a:moveTo>
                    <a:lnTo>
                      <a:pt x="1558" y="0"/>
                    </a:lnTo>
                    <a:lnTo>
                      <a:pt x="1558" y="498"/>
                    </a:lnTo>
                    <a:lnTo>
                      <a:pt x="811" y="109"/>
                    </a:lnTo>
                    <a:lnTo>
                      <a:pt x="0" y="527"/>
                    </a:lnTo>
                    <a:lnTo>
                      <a:pt x="0" y="0"/>
                    </a:lnTo>
                    <a:close/>
                  </a:path>
                </a:pathLst>
              </a:custGeom>
              <a:solidFill>
                <a:srgbClr val="2960B0">
                  <a:lumMod val="50000"/>
                </a:srgbClr>
              </a:solidFill>
              <a:ln>
                <a:noFill/>
              </a:ln>
            </p:spPr>
            <p:txBody>
              <a:bodyPr anchor="ctr"/>
              <a:lstStyle/>
              <a:p>
                <a:pPr algn="ctr"/>
                <a:endParaRPr/>
              </a:p>
            </p:txBody>
          </p:sp>
          <p:sp>
            <p:nvSpPr>
              <p:cNvPr id="179" name="ïšľíḑè"/>
              <p:cNvSpPr/>
              <p:nvPr/>
            </p:nvSpPr>
            <p:spPr bwMode="auto">
              <a:xfrm>
                <a:off x="3078844" y="3588608"/>
                <a:ext cx="613023" cy="32454"/>
              </a:xfrm>
              <a:prstGeom prst="rect">
                <a:avLst/>
              </a:prstGeom>
              <a:solidFill>
                <a:srgbClr val="FFFD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íşlíḓé"/>
              <p:cNvSpPr/>
              <p:nvPr/>
            </p:nvSpPr>
            <p:spPr bwMode="auto">
              <a:xfrm>
                <a:off x="3078844" y="3437155"/>
                <a:ext cx="613023" cy="151453"/>
              </a:xfrm>
              <a:custGeom>
                <a:avLst/>
                <a:gdLst>
                  <a:gd name="T0" fmla="*/ 0 w 2042"/>
                  <a:gd name="T1" fmla="*/ 504 h 504"/>
                  <a:gd name="T2" fmla="*/ 1017 w 2042"/>
                  <a:gd name="T3" fmla="*/ 0 h 504"/>
                  <a:gd name="T4" fmla="*/ 2042 w 2042"/>
                  <a:gd name="T5" fmla="*/ 504 h 504"/>
                  <a:gd name="T6" fmla="*/ 0 w 2042"/>
                  <a:gd name="T7" fmla="*/ 504 h 504"/>
                </a:gdLst>
                <a:ahLst/>
                <a:cxnLst>
                  <a:cxn ang="0">
                    <a:pos x="T0" y="T1"/>
                  </a:cxn>
                  <a:cxn ang="0">
                    <a:pos x="T2" y="T3"/>
                  </a:cxn>
                  <a:cxn ang="0">
                    <a:pos x="T4" y="T5"/>
                  </a:cxn>
                  <a:cxn ang="0">
                    <a:pos x="T6" y="T7"/>
                  </a:cxn>
                </a:cxnLst>
                <a:rect l="0" t="0" r="r" b="b"/>
                <a:pathLst>
                  <a:path w="2042" h="504">
                    <a:moveTo>
                      <a:pt x="0" y="504"/>
                    </a:moveTo>
                    <a:lnTo>
                      <a:pt x="1017" y="0"/>
                    </a:lnTo>
                    <a:lnTo>
                      <a:pt x="2042" y="504"/>
                    </a:lnTo>
                    <a:lnTo>
                      <a:pt x="0" y="504"/>
                    </a:lnTo>
                    <a:close/>
                  </a:path>
                </a:pathLst>
              </a:custGeom>
              <a:solidFill>
                <a:sysClr val="windowText" lastClr="000000">
                  <a:lumMod val="85000"/>
                  <a:lumOff val="15000"/>
                </a:sysClr>
              </a:solidFill>
              <a:ln>
                <a:noFill/>
              </a:ln>
            </p:spPr>
            <p:txBody>
              <a:bodyPr anchor="ctr"/>
              <a:lstStyle/>
              <a:p>
                <a:pPr algn="ctr"/>
                <a:endParaRPr/>
              </a:p>
            </p:txBody>
          </p:sp>
          <p:sp>
            <p:nvSpPr>
              <p:cNvPr id="181" name="ïṩļîḋé"/>
              <p:cNvSpPr/>
              <p:nvPr/>
            </p:nvSpPr>
            <p:spPr bwMode="auto">
              <a:xfrm>
                <a:off x="4132591" y="3238944"/>
                <a:ext cx="784995" cy="1891238"/>
              </a:xfrm>
              <a:custGeom>
                <a:avLst/>
                <a:gdLst>
                  <a:gd name="T0" fmla="*/ 1886 w 1886"/>
                  <a:gd name="T1" fmla="*/ 955 h 4538"/>
                  <a:gd name="T2" fmla="*/ 1886 w 1886"/>
                  <a:gd name="T3" fmla="*/ 4538 h 4538"/>
                  <a:gd name="T4" fmla="*/ 0 w 1886"/>
                  <a:gd name="T5" fmla="*/ 4538 h 4538"/>
                  <a:gd name="T6" fmla="*/ 0 w 1886"/>
                  <a:gd name="T7" fmla="*/ 955 h 4538"/>
                  <a:gd name="T8" fmla="*/ 875 w 1886"/>
                  <a:gd name="T9" fmla="*/ 0 h 4538"/>
                  <a:gd name="T10" fmla="*/ 1886 w 1886"/>
                  <a:gd name="T11" fmla="*/ 955 h 4538"/>
                </a:gdLst>
                <a:ahLst/>
                <a:cxnLst>
                  <a:cxn ang="0">
                    <a:pos x="T0" y="T1"/>
                  </a:cxn>
                  <a:cxn ang="0">
                    <a:pos x="T2" y="T3"/>
                  </a:cxn>
                  <a:cxn ang="0">
                    <a:pos x="T4" y="T5"/>
                  </a:cxn>
                  <a:cxn ang="0">
                    <a:pos x="T6" y="T7"/>
                  </a:cxn>
                  <a:cxn ang="0">
                    <a:pos x="T8" y="T9"/>
                  </a:cxn>
                  <a:cxn ang="0">
                    <a:pos x="T10" y="T11"/>
                  </a:cxn>
                </a:cxnLst>
                <a:rect l="0" t="0" r="r" b="b"/>
                <a:pathLst>
                  <a:path w="1886" h="4538">
                    <a:moveTo>
                      <a:pt x="1886" y="955"/>
                    </a:moveTo>
                    <a:lnTo>
                      <a:pt x="1886" y="4538"/>
                    </a:lnTo>
                    <a:lnTo>
                      <a:pt x="0" y="4538"/>
                    </a:lnTo>
                    <a:lnTo>
                      <a:pt x="0" y="955"/>
                    </a:lnTo>
                    <a:lnTo>
                      <a:pt x="875" y="0"/>
                    </a:lnTo>
                    <a:lnTo>
                      <a:pt x="1886" y="955"/>
                    </a:lnTo>
                    <a:close/>
                  </a:path>
                </a:pathLst>
              </a:custGeom>
              <a:solidFill>
                <a:sysClr val="window" lastClr="FFFFFF">
                  <a:lumMod val="85000"/>
                </a:sysClr>
              </a:solidFill>
              <a:ln>
                <a:noFill/>
              </a:ln>
            </p:spPr>
            <p:txBody>
              <a:bodyPr anchor="ctr"/>
              <a:lstStyle/>
              <a:p>
                <a:pPr algn="ctr"/>
                <a:endParaRPr/>
              </a:p>
            </p:txBody>
          </p:sp>
          <p:sp>
            <p:nvSpPr>
              <p:cNvPr id="182" name="iṧḻïḓé"/>
              <p:cNvSpPr/>
              <p:nvPr/>
            </p:nvSpPr>
            <p:spPr bwMode="auto">
              <a:xfrm>
                <a:off x="4506339" y="3248943"/>
                <a:ext cx="411248" cy="1881239"/>
              </a:xfrm>
              <a:custGeom>
                <a:avLst/>
                <a:gdLst>
                  <a:gd name="T0" fmla="*/ 987 w 987"/>
                  <a:gd name="T1" fmla="*/ 933 h 4516"/>
                  <a:gd name="T2" fmla="*/ 987 w 987"/>
                  <a:gd name="T3" fmla="*/ 4516 h 4516"/>
                  <a:gd name="T4" fmla="*/ 0 w 987"/>
                  <a:gd name="T5" fmla="*/ 4516 h 4516"/>
                  <a:gd name="T6" fmla="*/ 0 w 987"/>
                  <a:gd name="T7" fmla="*/ 0 h 4516"/>
                  <a:gd name="T8" fmla="*/ 987 w 987"/>
                  <a:gd name="T9" fmla="*/ 933 h 4516"/>
                </a:gdLst>
                <a:ahLst/>
                <a:cxnLst>
                  <a:cxn ang="0">
                    <a:pos x="T0" y="T1"/>
                  </a:cxn>
                  <a:cxn ang="0">
                    <a:pos x="T2" y="T3"/>
                  </a:cxn>
                  <a:cxn ang="0">
                    <a:pos x="T4" y="T5"/>
                  </a:cxn>
                  <a:cxn ang="0">
                    <a:pos x="T6" y="T7"/>
                  </a:cxn>
                  <a:cxn ang="0">
                    <a:pos x="T8" y="T9"/>
                  </a:cxn>
                </a:cxnLst>
                <a:rect l="0" t="0" r="r" b="b"/>
                <a:pathLst>
                  <a:path w="987" h="4516">
                    <a:moveTo>
                      <a:pt x="987" y="933"/>
                    </a:moveTo>
                    <a:lnTo>
                      <a:pt x="987" y="4516"/>
                    </a:lnTo>
                    <a:lnTo>
                      <a:pt x="0" y="4516"/>
                    </a:lnTo>
                    <a:lnTo>
                      <a:pt x="0" y="0"/>
                    </a:lnTo>
                    <a:lnTo>
                      <a:pt x="987" y="933"/>
                    </a:lnTo>
                    <a:close/>
                  </a:path>
                </a:pathLst>
              </a:custGeom>
              <a:solidFill>
                <a:sysClr val="window" lastClr="FFFFFF"/>
              </a:solidFill>
              <a:ln>
                <a:noFill/>
              </a:ln>
            </p:spPr>
            <p:txBody>
              <a:bodyPr anchor="ctr"/>
              <a:lstStyle/>
              <a:p>
                <a:pPr algn="ctr"/>
                <a:endParaRPr/>
              </a:p>
            </p:txBody>
          </p:sp>
          <p:sp>
            <p:nvSpPr>
              <p:cNvPr id="183" name="íṡliďê"/>
              <p:cNvSpPr/>
              <p:nvPr/>
            </p:nvSpPr>
            <p:spPr bwMode="auto">
              <a:xfrm>
                <a:off x="3932593" y="3105194"/>
                <a:ext cx="1227493" cy="644996"/>
              </a:xfrm>
              <a:custGeom>
                <a:avLst/>
                <a:gdLst>
                  <a:gd name="T0" fmla="*/ 479 w 2945"/>
                  <a:gd name="T1" fmla="*/ 1549 h 1549"/>
                  <a:gd name="T2" fmla="*/ 0 w 2945"/>
                  <a:gd name="T3" fmla="*/ 1549 h 1549"/>
                  <a:gd name="T4" fmla="*/ 1321 w 2945"/>
                  <a:gd name="T5" fmla="*/ 0 h 1549"/>
                  <a:gd name="T6" fmla="*/ 2945 w 2945"/>
                  <a:gd name="T7" fmla="*/ 1549 h 1549"/>
                  <a:gd name="T8" fmla="*/ 2365 w 2945"/>
                  <a:gd name="T9" fmla="*/ 1549 h 1549"/>
                  <a:gd name="T10" fmla="*/ 2365 w 2945"/>
                  <a:gd name="T11" fmla="*/ 1278 h 1549"/>
                  <a:gd name="T12" fmla="*/ 1354 w 2945"/>
                  <a:gd name="T13" fmla="*/ 323 h 1549"/>
                  <a:gd name="T14" fmla="*/ 479 w 2945"/>
                  <a:gd name="T15" fmla="*/ 1278 h 1549"/>
                  <a:gd name="T16" fmla="*/ 479 w 2945"/>
                  <a:gd name="T17" fmla="*/ 1549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5" h="1549">
                    <a:moveTo>
                      <a:pt x="479" y="1549"/>
                    </a:moveTo>
                    <a:lnTo>
                      <a:pt x="0" y="1549"/>
                    </a:lnTo>
                    <a:lnTo>
                      <a:pt x="1321" y="0"/>
                    </a:lnTo>
                    <a:lnTo>
                      <a:pt x="2945" y="1549"/>
                    </a:lnTo>
                    <a:lnTo>
                      <a:pt x="2365" y="1549"/>
                    </a:lnTo>
                    <a:lnTo>
                      <a:pt x="2365" y="1278"/>
                    </a:lnTo>
                    <a:lnTo>
                      <a:pt x="1354" y="323"/>
                    </a:lnTo>
                    <a:lnTo>
                      <a:pt x="479" y="1278"/>
                    </a:lnTo>
                    <a:lnTo>
                      <a:pt x="479" y="1549"/>
                    </a:lnTo>
                    <a:close/>
                  </a:path>
                </a:pathLst>
              </a:custGeom>
              <a:solidFill>
                <a:srgbClr val="7326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îšļíḓé"/>
              <p:cNvSpPr/>
              <p:nvPr/>
            </p:nvSpPr>
            <p:spPr bwMode="auto">
              <a:xfrm>
                <a:off x="4487589" y="3070194"/>
                <a:ext cx="698746" cy="684996"/>
              </a:xfrm>
              <a:custGeom>
                <a:avLst/>
                <a:gdLst>
                  <a:gd name="T0" fmla="*/ 1574 w 1676"/>
                  <a:gd name="T1" fmla="*/ 101 h 1644"/>
                  <a:gd name="T2" fmla="*/ 1577 w 1676"/>
                  <a:gd name="T3" fmla="*/ 103 h 1644"/>
                  <a:gd name="T4" fmla="*/ 1676 w 1676"/>
                  <a:gd name="T5" fmla="*/ 204 h 1644"/>
                  <a:gd name="T6" fmla="*/ 77 w 1676"/>
                  <a:gd name="T7" fmla="*/ 1644 h 1644"/>
                  <a:gd name="T8" fmla="*/ 41 w 1676"/>
                  <a:gd name="T9" fmla="*/ 1608 h 1644"/>
                  <a:gd name="T10" fmla="*/ 36 w 1676"/>
                  <a:gd name="T11" fmla="*/ 1602 h 1644"/>
                  <a:gd name="T12" fmla="*/ 0 w 1676"/>
                  <a:gd name="T13" fmla="*/ 1566 h 1644"/>
                  <a:gd name="T14" fmla="*/ 1476 w 1676"/>
                  <a:gd name="T15" fmla="*/ 0 h 1644"/>
                  <a:gd name="T16" fmla="*/ 1574 w 1676"/>
                  <a:gd name="T17" fmla="*/ 101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4">
                    <a:moveTo>
                      <a:pt x="1574" y="101"/>
                    </a:moveTo>
                    <a:lnTo>
                      <a:pt x="1577" y="103"/>
                    </a:lnTo>
                    <a:lnTo>
                      <a:pt x="1676" y="204"/>
                    </a:lnTo>
                    <a:lnTo>
                      <a:pt x="77" y="1644"/>
                    </a:lnTo>
                    <a:lnTo>
                      <a:pt x="41" y="1608"/>
                    </a:lnTo>
                    <a:lnTo>
                      <a:pt x="36" y="1602"/>
                    </a:lnTo>
                    <a:lnTo>
                      <a:pt x="0" y="1566"/>
                    </a:lnTo>
                    <a:lnTo>
                      <a:pt x="1476" y="0"/>
                    </a:lnTo>
                    <a:lnTo>
                      <a:pt x="1574" y="101"/>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şľïḍe"/>
              <p:cNvSpPr/>
              <p:nvPr/>
            </p:nvSpPr>
            <p:spPr bwMode="auto">
              <a:xfrm>
                <a:off x="3872593" y="3070194"/>
                <a:ext cx="697496" cy="684996"/>
              </a:xfrm>
              <a:custGeom>
                <a:avLst/>
                <a:gdLst>
                  <a:gd name="T0" fmla="*/ 100 w 1676"/>
                  <a:gd name="T1" fmla="*/ 101 h 1644"/>
                  <a:gd name="T2" fmla="*/ 98 w 1676"/>
                  <a:gd name="T3" fmla="*/ 103 h 1644"/>
                  <a:gd name="T4" fmla="*/ 0 w 1676"/>
                  <a:gd name="T5" fmla="*/ 204 h 1644"/>
                  <a:gd name="T6" fmla="*/ 1599 w 1676"/>
                  <a:gd name="T7" fmla="*/ 1644 h 1644"/>
                  <a:gd name="T8" fmla="*/ 1634 w 1676"/>
                  <a:gd name="T9" fmla="*/ 1608 h 1644"/>
                  <a:gd name="T10" fmla="*/ 1640 w 1676"/>
                  <a:gd name="T11" fmla="*/ 1602 h 1644"/>
                  <a:gd name="T12" fmla="*/ 1676 w 1676"/>
                  <a:gd name="T13" fmla="*/ 1566 h 1644"/>
                  <a:gd name="T14" fmla="*/ 198 w 1676"/>
                  <a:gd name="T15" fmla="*/ 0 h 1644"/>
                  <a:gd name="T16" fmla="*/ 100 w 1676"/>
                  <a:gd name="T17" fmla="*/ 101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4">
                    <a:moveTo>
                      <a:pt x="100" y="101"/>
                    </a:moveTo>
                    <a:lnTo>
                      <a:pt x="98" y="103"/>
                    </a:lnTo>
                    <a:lnTo>
                      <a:pt x="0" y="204"/>
                    </a:lnTo>
                    <a:lnTo>
                      <a:pt x="1599" y="1644"/>
                    </a:lnTo>
                    <a:lnTo>
                      <a:pt x="1634" y="1608"/>
                    </a:lnTo>
                    <a:lnTo>
                      <a:pt x="1640" y="1602"/>
                    </a:lnTo>
                    <a:lnTo>
                      <a:pt x="1676" y="1566"/>
                    </a:lnTo>
                    <a:lnTo>
                      <a:pt x="198" y="0"/>
                    </a:lnTo>
                    <a:lnTo>
                      <a:pt x="100" y="101"/>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ïśľíḍê"/>
              <p:cNvSpPr/>
              <p:nvPr/>
            </p:nvSpPr>
            <p:spPr bwMode="auto">
              <a:xfrm>
                <a:off x="4487589" y="3712690"/>
                <a:ext cx="698746" cy="686246"/>
              </a:xfrm>
              <a:custGeom>
                <a:avLst/>
                <a:gdLst>
                  <a:gd name="T0" fmla="*/ 1574 w 1676"/>
                  <a:gd name="T1" fmla="*/ 1544 h 1645"/>
                  <a:gd name="T2" fmla="*/ 1577 w 1676"/>
                  <a:gd name="T3" fmla="*/ 1542 h 1645"/>
                  <a:gd name="T4" fmla="*/ 1676 w 1676"/>
                  <a:gd name="T5" fmla="*/ 1441 h 1645"/>
                  <a:gd name="T6" fmla="*/ 77 w 1676"/>
                  <a:gd name="T7" fmla="*/ 0 h 1645"/>
                  <a:gd name="T8" fmla="*/ 41 w 1676"/>
                  <a:gd name="T9" fmla="*/ 36 h 1645"/>
                  <a:gd name="T10" fmla="*/ 36 w 1676"/>
                  <a:gd name="T11" fmla="*/ 43 h 1645"/>
                  <a:gd name="T12" fmla="*/ 0 w 1676"/>
                  <a:gd name="T13" fmla="*/ 78 h 1645"/>
                  <a:gd name="T14" fmla="*/ 1476 w 1676"/>
                  <a:gd name="T15" fmla="*/ 1645 h 1645"/>
                  <a:gd name="T16" fmla="*/ 1574 w 1676"/>
                  <a:gd name="T17" fmla="*/ 1544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5">
                    <a:moveTo>
                      <a:pt x="1574" y="1544"/>
                    </a:moveTo>
                    <a:lnTo>
                      <a:pt x="1577" y="1542"/>
                    </a:lnTo>
                    <a:lnTo>
                      <a:pt x="1676" y="1441"/>
                    </a:lnTo>
                    <a:lnTo>
                      <a:pt x="77" y="0"/>
                    </a:lnTo>
                    <a:lnTo>
                      <a:pt x="41" y="36"/>
                    </a:lnTo>
                    <a:lnTo>
                      <a:pt x="36" y="43"/>
                    </a:lnTo>
                    <a:lnTo>
                      <a:pt x="0" y="78"/>
                    </a:lnTo>
                    <a:lnTo>
                      <a:pt x="1476" y="1645"/>
                    </a:lnTo>
                    <a:lnTo>
                      <a:pt x="1574" y="1544"/>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ïsľiḓe"/>
              <p:cNvSpPr/>
              <p:nvPr/>
            </p:nvSpPr>
            <p:spPr bwMode="auto">
              <a:xfrm>
                <a:off x="3872593" y="3712690"/>
                <a:ext cx="697496" cy="686246"/>
              </a:xfrm>
              <a:custGeom>
                <a:avLst/>
                <a:gdLst>
                  <a:gd name="T0" fmla="*/ 100 w 1676"/>
                  <a:gd name="T1" fmla="*/ 1544 h 1645"/>
                  <a:gd name="T2" fmla="*/ 98 w 1676"/>
                  <a:gd name="T3" fmla="*/ 1542 h 1645"/>
                  <a:gd name="T4" fmla="*/ 0 w 1676"/>
                  <a:gd name="T5" fmla="*/ 1441 h 1645"/>
                  <a:gd name="T6" fmla="*/ 1599 w 1676"/>
                  <a:gd name="T7" fmla="*/ 0 h 1645"/>
                  <a:gd name="T8" fmla="*/ 1634 w 1676"/>
                  <a:gd name="T9" fmla="*/ 36 h 1645"/>
                  <a:gd name="T10" fmla="*/ 1640 w 1676"/>
                  <a:gd name="T11" fmla="*/ 43 h 1645"/>
                  <a:gd name="T12" fmla="*/ 1676 w 1676"/>
                  <a:gd name="T13" fmla="*/ 78 h 1645"/>
                  <a:gd name="T14" fmla="*/ 198 w 1676"/>
                  <a:gd name="T15" fmla="*/ 1645 h 1645"/>
                  <a:gd name="T16" fmla="*/ 100 w 1676"/>
                  <a:gd name="T17" fmla="*/ 1544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5">
                    <a:moveTo>
                      <a:pt x="100" y="1544"/>
                    </a:moveTo>
                    <a:lnTo>
                      <a:pt x="98" y="1542"/>
                    </a:lnTo>
                    <a:lnTo>
                      <a:pt x="0" y="1441"/>
                    </a:lnTo>
                    <a:lnTo>
                      <a:pt x="1599" y="0"/>
                    </a:lnTo>
                    <a:lnTo>
                      <a:pt x="1634" y="36"/>
                    </a:lnTo>
                    <a:lnTo>
                      <a:pt x="1640" y="43"/>
                    </a:lnTo>
                    <a:lnTo>
                      <a:pt x="1676" y="78"/>
                    </a:lnTo>
                    <a:lnTo>
                      <a:pt x="198" y="1645"/>
                    </a:lnTo>
                    <a:lnTo>
                      <a:pt x="100" y="1544"/>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iS1ïḋe"/>
              <p:cNvSpPr/>
              <p:nvPr/>
            </p:nvSpPr>
            <p:spPr bwMode="auto">
              <a:xfrm>
                <a:off x="4418839" y="3612691"/>
                <a:ext cx="234998" cy="234998"/>
              </a:xfrm>
              <a:custGeom>
                <a:avLst/>
                <a:gdLst>
                  <a:gd name="T0" fmla="*/ 312 w 566"/>
                  <a:gd name="T1" fmla="*/ 2 h 565"/>
                  <a:gd name="T2" fmla="*/ 367 w 566"/>
                  <a:gd name="T3" fmla="*/ 13 h 565"/>
                  <a:gd name="T4" fmla="*/ 417 w 566"/>
                  <a:gd name="T5" fmla="*/ 34 h 565"/>
                  <a:gd name="T6" fmla="*/ 463 w 566"/>
                  <a:gd name="T7" fmla="*/ 65 h 565"/>
                  <a:gd name="T8" fmla="*/ 501 w 566"/>
                  <a:gd name="T9" fmla="*/ 103 h 565"/>
                  <a:gd name="T10" fmla="*/ 532 w 566"/>
                  <a:gd name="T11" fmla="*/ 148 h 565"/>
                  <a:gd name="T12" fmla="*/ 552 w 566"/>
                  <a:gd name="T13" fmla="*/ 198 h 565"/>
                  <a:gd name="T14" fmla="*/ 564 w 566"/>
                  <a:gd name="T15" fmla="*/ 254 h 565"/>
                  <a:gd name="T16" fmla="*/ 564 w 566"/>
                  <a:gd name="T17" fmla="*/ 311 h 565"/>
                  <a:gd name="T18" fmla="*/ 552 w 566"/>
                  <a:gd name="T19" fmla="*/ 367 h 565"/>
                  <a:gd name="T20" fmla="*/ 532 w 566"/>
                  <a:gd name="T21" fmla="*/ 419 h 565"/>
                  <a:gd name="T22" fmla="*/ 501 w 566"/>
                  <a:gd name="T23" fmla="*/ 463 h 565"/>
                  <a:gd name="T24" fmla="*/ 463 w 566"/>
                  <a:gd name="T25" fmla="*/ 501 h 565"/>
                  <a:gd name="T26" fmla="*/ 417 w 566"/>
                  <a:gd name="T27" fmla="*/ 532 h 565"/>
                  <a:gd name="T28" fmla="*/ 367 w 566"/>
                  <a:gd name="T29" fmla="*/ 554 h 565"/>
                  <a:gd name="T30" fmla="*/ 312 w 566"/>
                  <a:gd name="T31" fmla="*/ 564 h 565"/>
                  <a:gd name="T32" fmla="*/ 254 w 566"/>
                  <a:gd name="T33" fmla="*/ 564 h 565"/>
                  <a:gd name="T34" fmla="*/ 199 w 566"/>
                  <a:gd name="T35" fmla="*/ 554 h 565"/>
                  <a:gd name="T36" fmla="*/ 149 w 566"/>
                  <a:gd name="T37" fmla="*/ 532 h 565"/>
                  <a:gd name="T38" fmla="*/ 103 w 566"/>
                  <a:gd name="T39" fmla="*/ 501 h 565"/>
                  <a:gd name="T40" fmla="*/ 65 w 566"/>
                  <a:gd name="T41" fmla="*/ 463 h 565"/>
                  <a:gd name="T42" fmla="*/ 34 w 566"/>
                  <a:gd name="T43" fmla="*/ 419 h 565"/>
                  <a:gd name="T44" fmla="*/ 12 w 566"/>
                  <a:gd name="T45" fmla="*/ 367 h 565"/>
                  <a:gd name="T46" fmla="*/ 2 w 566"/>
                  <a:gd name="T47" fmla="*/ 311 h 565"/>
                  <a:gd name="T48" fmla="*/ 2 w 566"/>
                  <a:gd name="T49" fmla="*/ 254 h 565"/>
                  <a:gd name="T50" fmla="*/ 12 w 566"/>
                  <a:gd name="T51" fmla="*/ 198 h 565"/>
                  <a:gd name="T52" fmla="*/ 34 w 566"/>
                  <a:gd name="T53" fmla="*/ 148 h 565"/>
                  <a:gd name="T54" fmla="*/ 65 w 566"/>
                  <a:gd name="T55" fmla="*/ 103 h 565"/>
                  <a:gd name="T56" fmla="*/ 103 w 566"/>
                  <a:gd name="T57" fmla="*/ 65 h 565"/>
                  <a:gd name="T58" fmla="*/ 149 w 566"/>
                  <a:gd name="T59" fmla="*/ 34 h 565"/>
                  <a:gd name="T60" fmla="*/ 199 w 566"/>
                  <a:gd name="T61" fmla="*/ 13 h 565"/>
                  <a:gd name="T62" fmla="*/ 254 w 566"/>
                  <a:gd name="T63" fmla="*/ 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6" h="565">
                    <a:moveTo>
                      <a:pt x="282" y="0"/>
                    </a:moveTo>
                    <a:lnTo>
                      <a:pt x="312" y="2"/>
                    </a:lnTo>
                    <a:lnTo>
                      <a:pt x="340" y="6"/>
                    </a:lnTo>
                    <a:lnTo>
                      <a:pt x="367" y="13"/>
                    </a:lnTo>
                    <a:lnTo>
                      <a:pt x="392" y="22"/>
                    </a:lnTo>
                    <a:lnTo>
                      <a:pt x="417" y="34"/>
                    </a:lnTo>
                    <a:lnTo>
                      <a:pt x="441" y="49"/>
                    </a:lnTo>
                    <a:lnTo>
                      <a:pt x="463" y="65"/>
                    </a:lnTo>
                    <a:lnTo>
                      <a:pt x="483" y="82"/>
                    </a:lnTo>
                    <a:lnTo>
                      <a:pt x="501" y="103"/>
                    </a:lnTo>
                    <a:lnTo>
                      <a:pt x="517" y="125"/>
                    </a:lnTo>
                    <a:lnTo>
                      <a:pt x="532" y="148"/>
                    </a:lnTo>
                    <a:lnTo>
                      <a:pt x="544" y="173"/>
                    </a:lnTo>
                    <a:lnTo>
                      <a:pt x="552" y="198"/>
                    </a:lnTo>
                    <a:lnTo>
                      <a:pt x="560" y="226"/>
                    </a:lnTo>
                    <a:lnTo>
                      <a:pt x="564" y="254"/>
                    </a:lnTo>
                    <a:lnTo>
                      <a:pt x="566" y="284"/>
                    </a:lnTo>
                    <a:lnTo>
                      <a:pt x="564" y="311"/>
                    </a:lnTo>
                    <a:lnTo>
                      <a:pt x="560" y="341"/>
                    </a:lnTo>
                    <a:lnTo>
                      <a:pt x="552" y="367"/>
                    </a:lnTo>
                    <a:lnTo>
                      <a:pt x="544" y="394"/>
                    </a:lnTo>
                    <a:lnTo>
                      <a:pt x="532" y="419"/>
                    </a:lnTo>
                    <a:lnTo>
                      <a:pt x="517" y="441"/>
                    </a:lnTo>
                    <a:lnTo>
                      <a:pt x="501" y="463"/>
                    </a:lnTo>
                    <a:lnTo>
                      <a:pt x="483" y="483"/>
                    </a:lnTo>
                    <a:lnTo>
                      <a:pt x="463" y="501"/>
                    </a:lnTo>
                    <a:lnTo>
                      <a:pt x="441" y="517"/>
                    </a:lnTo>
                    <a:lnTo>
                      <a:pt x="417" y="532"/>
                    </a:lnTo>
                    <a:lnTo>
                      <a:pt x="392" y="543"/>
                    </a:lnTo>
                    <a:lnTo>
                      <a:pt x="367" y="554"/>
                    </a:lnTo>
                    <a:lnTo>
                      <a:pt x="340" y="560"/>
                    </a:lnTo>
                    <a:lnTo>
                      <a:pt x="312" y="564"/>
                    </a:lnTo>
                    <a:lnTo>
                      <a:pt x="282" y="565"/>
                    </a:lnTo>
                    <a:lnTo>
                      <a:pt x="254" y="564"/>
                    </a:lnTo>
                    <a:lnTo>
                      <a:pt x="226" y="560"/>
                    </a:lnTo>
                    <a:lnTo>
                      <a:pt x="199" y="554"/>
                    </a:lnTo>
                    <a:lnTo>
                      <a:pt x="172" y="543"/>
                    </a:lnTo>
                    <a:lnTo>
                      <a:pt x="149" y="532"/>
                    </a:lnTo>
                    <a:lnTo>
                      <a:pt x="125" y="517"/>
                    </a:lnTo>
                    <a:lnTo>
                      <a:pt x="103" y="501"/>
                    </a:lnTo>
                    <a:lnTo>
                      <a:pt x="83" y="483"/>
                    </a:lnTo>
                    <a:lnTo>
                      <a:pt x="65" y="463"/>
                    </a:lnTo>
                    <a:lnTo>
                      <a:pt x="49" y="441"/>
                    </a:lnTo>
                    <a:lnTo>
                      <a:pt x="34" y="419"/>
                    </a:lnTo>
                    <a:lnTo>
                      <a:pt x="22" y="394"/>
                    </a:lnTo>
                    <a:lnTo>
                      <a:pt x="12" y="367"/>
                    </a:lnTo>
                    <a:lnTo>
                      <a:pt x="6" y="341"/>
                    </a:lnTo>
                    <a:lnTo>
                      <a:pt x="2" y="311"/>
                    </a:lnTo>
                    <a:lnTo>
                      <a:pt x="0" y="284"/>
                    </a:lnTo>
                    <a:lnTo>
                      <a:pt x="2" y="254"/>
                    </a:lnTo>
                    <a:lnTo>
                      <a:pt x="6" y="226"/>
                    </a:lnTo>
                    <a:lnTo>
                      <a:pt x="12" y="198"/>
                    </a:lnTo>
                    <a:lnTo>
                      <a:pt x="22" y="173"/>
                    </a:lnTo>
                    <a:lnTo>
                      <a:pt x="34" y="148"/>
                    </a:lnTo>
                    <a:lnTo>
                      <a:pt x="49" y="125"/>
                    </a:lnTo>
                    <a:lnTo>
                      <a:pt x="65" y="103"/>
                    </a:lnTo>
                    <a:lnTo>
                      <a:pt x="83" y="82"/>
                    </a:lnTo>
                    <a:lnTo>
                      <a:pt x="103" y="65"/>
                    </a:lnTo>
                    <a:lnTo>
                      <a:pt x="125" y="49"/>
                    </a:lnTo>
                    <a:lnTo>
                      <a:pt x="149" y="34"/>
                    </a:lnTo>
                    <a:lnTo>
                      <a:pt x="172" y="22"/>
                    </a:lnTo>
                    <a:lnTo>
                      <a:pt x="199" y="13"/>
                    </a:lnTo>
                    <a:lnTo>
                      <a:pt x="226" y="6"/>
                    </a:lnTo>
                    <a:lnTo>
                      <a:pt x="254" y="2"/>
                    </a:lnTo>
                    <a:lnTo>
                      <a:pt x="282"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iṡ1íḓê"/>
              <p:cNvSpPr/>
              <p:nvPr/>
            </p:nvSpPr>
            <p:spPr bwMode="auto">
              <a:xfrm>
                <a:off x="4436340" y="4156438"/>
                <a:ext cx="171250" cy="23374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iṩḷïḑè"/>
              <p:cNvSpPr/>
              <p:nvPr/>
            </p:nvSpPr>
            <p:spPr bwMode="auto">
              <a:xfrm>
                <a:off x="4438839" y="4748934"/>
                <a:ext cx="174999" cy="26124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íśľïdè"/>
              <p:cNvSpPr/>
              <p:nvPr/>
            </p:nvSpPr>
            <p:spPr bwMode="auto">
              <a:xfrm>
                <a:off x="6354855" y="5142098"/>
                <a:ext cx="81779" cy="255561"/>
              </a:xfrm>
              <a:custGeom>
                <a:avLst/>
                <a:gdLst>
                  <a:gd name="T0" fmla="*/ 0 w 194"/>
                  <a:gd name="T1" fmla="*/ 0 h 600"/>
                  <a:gd name="T2" fmla="*/ 194 w 194"/>
                  <a:gd name="T3" fmla="*/ 0 h 600"/>
                  <a:gd name="T4" fmla="*/ 194 w 194"/>
                  <a:gd name="T5" fmla="*/ 600 h 600"/>
                  <a:gd name="T6" fmla="*/ 170 w 194"/>
                  <a:gd name="T7" fmla="*/ 598 h 600"/>
                  <a:gd name="T8" fmla="*/ 146 w 194"/>
                  <a:gd name="T9" fmla="*/ 595 h 600"/>
                  <a:gd name="T10" fmla="*/ 121 w 194"/>
                  <a:gd name="T11" fmla="*/ 594 h 600"/>
                  <a:gd name="T12" fmla="*/ 97 w 194"/>
                  <a:gd name="T13" fmla="*/ 593 h 600"/>
                  <a:gd name="T14" fmla="*/ 73 w 194"/>
                  <a:gd name="T15" fmla="*/ 593 h 600"/>
                  <a:gd name="T16" fmla="*/ 49 w 194"/>
                  <a:gd name="T17" fmla="*/ 592 h 600"/>
                  <a:gd name="T18" fmla="*/ 24 w 194"/>
                  <a:gd name="T19" fmla="*/ 593 h 600"/>
                  <a:gd name="T20" fmla="*/ 0 w 194"/>
                  <a:gd name="T21" fmla="*/ 593 h 600"/>
                  <a:gd name="T22" fmla="*/ 0 w 194"/>
                  <a:gd name="T2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600">
                    <a:moveTo>
                      <a:pt x="0" y="0"/>
                    </a:moveTo>
                    <a:lnTo>
                      <a:pt x="194" y="0"/>
                    </a:lnTo>
                    <a:lnTo>
                      <a:pt x="194" y="600"/>
                    </a:lnTo>
                    <a:lnTo>
                      <a:pt x="170" y="598"/>
                    </a:lnTo>
                    <a:lnTo>
                      <a:pt x="146" y="595"/>
                    </a:lnTo>
                    <a:lnTo>
                      <a:pt x="121" y="594"/>
                    </a:lnTo>
                    <a:lnTo>
                      <a:pt x="97" y="593"/>
                    </a:lnTo>
                    <a:lnTo>
                      <a:pt x="73" y="593"/>
                    </a:lnTo>
                    <a:lnTo>
                      <a:pt x="49" y="592"/>
                    </a:lnTo>
                    <a:lnTo>
                      <a:pt x="24" y="593"/>
                    </a:lnTo>
                    <a:lnTo>
                      <a:pt x="0" y="593"/>
                    </a:lnTo>
                    <a:lnTo>
                      <a:pt x="0" y="0"/>
                    </a:lnTo>
                    <a:close/>
                  </a:path>
                </a:pathLst>
              </a:custGeom>
              <a:solidFill>
                <a:srgbClr val="6149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iṧ1íḋê"/>
              <p:cNvSpPr/>
              <p:nvPr/>
            </p:nvSpPr>
            <p:spPr bwMode="auto">
              <a:xfrm>
                <a:off x="5977904" y="4127522"/>
                <a:ext cx="870184" cy="1032465"/>
              </a:xfrm>
              <a:custGeom>
                <a:avLst/>
                <a:gdLst>
                  <a:gd name="T0" fmla="*/ 1023 w 2044"/>
                  <a:gd name="T1" fmla="*/ 0 h 2425"/>
                  <a:gd name="T2" fmla="*/ 1533 w 2044"/>
                  <a:gd name="T3" fmla="*/ 1213 h 2425"/>
                  <a:gd name="T4" fmla="*/ 2044 w 2044"/>
                  <a:gd name="T5" fmla="*/ 2425 h 2425"/>
                  <a:gd name="T6" fmla="*/ 1023 w 2044"/>
                  <a:gd name="T7" fmla="*/ 2425 h 2425"/>
                  <a:gd name="T8" fmla="*/ 0 w 2044"/>
                  <a:gd name="T9" fmla="*/ 2425 h 2425"/>
                  <a:gd name="T10" fmla="*/ 511 w 2044"/>
                  <a:gd name="T11" fmla="*/ 1213 h 2425"/>
                  <a:gd name="T12" fmla="*/ 1023 w 2044"/>
                  <a:gd name="T13" fmla="*/ 0 h 2425"/>
                </a:gdLst>
                <a:ahLst/>
                <a:cxnLst>
                  <a:cxn ang="0">
                    <a:pos x="T0" y="T1"/>
                  </a:cxn>
                  <a:cxn ang="0">
                    <a:pos x="T2" y="T3"/>
                  </a:cxn>
                  <a:cxn ang="0">
                    <a:pos x="T4" y="T5"/>
                  </a:cxn>
                  <a:cxn ang="0">
                    <a:pos x="T6" y="T7"/>
                  </a:cxn>
                  <a:cxn ang="0">
                    <a:pos x="T8" y="T9"/>
                  </a:cxn>
                  <a:cxn ang="0">
                    <a:pos x="T10" y="T11"/>
                  </a:cxn>
                  <a:cxn ang="0">
                    <a:pos x="T12" y="T13"/>
                  </a:cxn>
                </a:cxnLst>
                <a:rect l="0" t="0" r="r" b="b"/>
                <a:pathLst>
                  <a:path w="2044" h="2425">
                    <a:moveTo>
                      <a:pt x="1023" y="0"/>
                    </a:moveTo>
                    <a:lnTo>
                      <a:pt x="1533" y="1213"/>
                    </a:lnTo>
                    <a:lnTo>
                      <a:pt x="2044" y="2425"/>
                    </a:lnTo>
                    <a:lnTo>
                      <a:pt x="1023" y="2425"/>
                    </a:lnTo>
                    <a:lnTo>
                      <a:pt x="0" y="2425"/>
                    </a:lnTo>
                    <a:lnTo>
                      <a:pt x="511" y="1213"/>
                    </a:lnTo>
                    <a:lnTo>
                      <a:pt x="1023" y="0"/>
                    </a:lnTo>
                    <a:close/>
                  </a:path>
                </a:pathLst>
              </a:custGeom>
              <a:solidFill>
                <a:srgbClr val="8DC2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ṩ1íḍé"/>
              <p:cNvSpPr/>
              <p:nvPr/>
            </p:nvSpPr>
            <p:spPr bwMode="auto">
              <a:xfrm>
                <a:off x="6402134" y="4127522"/>
                <a:ext cx="445954" cy="1032465"/>
              </a:xfrm>
              <a:custGeom>
                <a:avLst/>
                <a:gdLst>
                  <a:gd name="T0" fmla="*/ 28 w 1049"/>
                  <a:gd name="T1" fmla="*/ 0 h 2425"/>
                  <a:gd name="T2" fmla="*/ 538 w 1049"/>
                  <a:gd name="T3" fmla="*/ 1213 h 2425"/>
                  <a:gd name="T4" fmla="*/ 1049 w 1049"/>
                  <a:gd name="T5" fmla="*/ 2425 h 2425"/>
                  <a:gd name="T6" fmla="*/ 28 w 1049"/>
                  <a:gd name="T7" fmla="*/ 2425 h 2425"/>
                  <a:gd name="T8" fmla="*/ 0 w 1049"/>
                  <a:gd name="T9" fmla="*/ 2425 h 2425"/>
                  <a:gd name="T10" fmla="*/ 0 w 1049"/>
                  <a:gd name="T11" fmla="*/ 65 h 2425"/>
                  <a:gd name="T12" fmla="*/ 28 w 1049"/>
                  <a:gd name="T13" fmla="*/ 0 h 2425"/>
                </a:gdLst>
                <a:ahLst/>
                <a:cxnLst>
                  <a:cxn ang="0">
                    <a:pos x="T0" y="T1"/>
                  </a:cxn>
                  <a:cxn ang="0">
                    <a:pos x="T2" y="T3"/>
                  </a:cxn>
                  <a:cxn ang="0">
                    <a:pos x="T4" y="T5"/>
                  </a:cxn>
                  <a:cxn ang="0">
                    <a:pos x="T6" y="T7"/>
                  </a:cxn>
                  <a:cxn ang="0">
                    <a:pos x="T8" y="T9"/>
                  </a:cxn>
                  <a:cxn ang="0">
                    <a:pos x="T10" y="T11"/>
                  </a:cxn>
                  <a:cxn ang="0">
                    <a:pos x="T12" y="T13"/>
                  </a:cxn>
                </a:cxnLst>
                <a:rect l="0" t="0" r="r" b="b"/>
                <a:pathLst>
                  <a:path w="1049" h="2425">
                    <a:moveTo>
                      <a:pt x="28" y="0"/>
                    </a:moveTo>
                    <a:lnTo>
                      <a:pt x="538" y="1213"/>
                    </a:lnTo>
                    <a:lnTo>
                      <a:pt x="1049" y="2425"/>
                    </a:lnTo>
                    <a:lnTo>
                      <a:pt x="28" y="2425"/>
                    </a:lnTo>
                    <a:lnTo>
                      <a:pt x="0" y="2425"/>
                    </a:lnTo>
                    <a:lnTo>
                      <a:pt x="0" y="65"/>
                    </a:lnTo>
                    <a:lnTo>
                      <a:pt x="28" y="0"/>
                    </a:lnTo>
                    <a:close/>
                  </a:path>
                </a:pathLst>
              </a:custGeom>
              <a:solidFill>
                <a:srgbClr val="7B9C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îṡḷiḓe"/>
              <p:cNvSpPr/>
              <p:nvPr/>
            </p:nvSpPr>
            <p:spPr bwMode="auto">
              <a:xfrm>
                <a:off x="5567619" y="4779298"/>
                <a:ext cx="44724" cy="196782"/>
              </a:xfrm>
              <a:custGeom>
                <a:avLst/>
                <a:gdLst>
                  <a:gd name="T0" fmla="*/ 0 w 106"/>
                  <a:gd name="T1" fmla="*/ 0 h 461"/>
                  <a:gd name="T2" fmla="*/ 106 w 106"/>
                  <a:gd name="T3" fmla="*/ 0 h 461"/>
                  <a:gd name="T4" fmla="*/ 106 w 106"/>
                  <a:gd name="T5" fmla="*/ 461 h 461"/>
                  <a:gd name="T6" fmla="*/ 80 w 106"/>
                  <a:gd name="T7" fmla="*/ 440 h 461"/>
                  <a:gd name="T8" fmla="*/ 54 w 106"/>
                  <a:gd name="T9" fmla="*/ 421 h 461"/>
                  <a:gd name="T10" fmla="*/ 27 w 106"/>
                  <a:gd name="T11" fmla="*/ 400 h 461"/>
                  <a:gd name="T12" fmla="*/ 0 w 106"/>
                  <a:gd name="T13" fmla="*/ 382 h 461"/>
                  <a:gd name="T14" fmla="*/ 0 w 106"/>
                  <a:gd name="T15" fmla="*/ 0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461">
                    <a:moveTo>
                      <a:pt x="0" y="0"/>
                    </a:moveTo>
                    <a:lnTo>
                      <a:pt x="106" y="0"/>
                    </a:lnTo>
                    <a:lnTo>
                      <a:pt x="106" y="461"/>
                    </a:lnTo>
                    <a:lnTo>
                      <a:pt x="80" y="440"/>
                    </a:lnTo>
                    <a:lnTo>
                      <a:pt x="54" y="421"/>
                    </a:lnTo>
                    <a:lnTo>
                      <a:pt x="27" y="400"/>
                    </a:lnTo>
                    <a:lnTo>
                      <a:pt x="0" y="382"/>
                    </a:lnTo>
                    <a:lnTo>
                      <a:pt x="0" y="0"/>
                    </a:lnTo>
                    <a:close/>
                  </a:path>
                </a:pathLst>
              </a:custGeom>
              <a:solidFill>
                <a:srgbClr val="6149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iṥļîḍê"/>
              <p:cNvSpPr/>
              <p:nvPr/>
            </p:nvSpPr>
            <p:spPr bwMode="auto">
              <a:xfrm>
                <a:off x="5298002" y="4070117"/>
                <a:ext cx="612068" cy="725792"/>
              </a:xfrm>
              <a:custGeom>
                <a:avLst/>
                <a:gdLst>
                  <a:gd name="T0" fmla="*/ 718 w 1436"/>
                  <a:gd name="T1" fmla="*/ 0 h 1704"/>
                  <a:gd name="T2" fmla="*/ 1077 w 1436"/>
                  <a:gd name="T3" fmla="*/ 852 h 1704"/>
                  <a:gd name="T4" fmla="*/ 1436 w 1436"/>
                  <a:gd name="T5" fmla="*/ 1704 h 1704"/>
                  <a:gd name="T6" fmla="*/ 718 w 1436"/>
                  <a:gd name="T7" fmla="*/ 1704 h 1704"/>
                  <a:gd name="T8" fmla="*/ 0 w 1436"/>
                  <a:gd name="T9" fmla="*/ 1704 h 1704"/>
                  <a:gd name="T10" fmla="*/ 359 w 1436"/>
                  <a:gd name="T11" fmla="*/ 852 h 1704"/>
                  <a:gd name="T12" fmla="*/ 718 w 1436"/>
                  <a:gd name="T13" fmla="*/ 0 h 1704"/>
                </a:gdLst>
                <a:ahLst/>
                <a:cxnLst>
                  <a:cxn ang="0">
                    <a:pos x="T0" y="T1"/>
                  </a:cxn>
                  <a:cxn ang="0">
                    <a:pos x="T2" y="T3"/>
                  </a:cxn>
                  <a:cxn ang="0">
                    <a:pos x="T4" y="T5"/>
                  </a:cxn>
                  <a:cxn ang="0">
                    <a:pos x="T6" y="T7"/>
                  </a:cxn>
                  <a:cxn ang="0">
                    <a:pos x="T8" y="T9"/>
                  </a:cxn>
                  <a:cxn ang="0">
                    <a:pos x="T10" y="T11"/>
                  </a:cxn>
                  <a:cxn ang="0">
                    <a:pos x="T12" y="T13"/>
                  </a:cxn>
                </a:cxnLst>
                <a:rect l="0" t="0" r="r" b="b"/>
                <a:pathLst>
                  <a:path w="1436" h="1704">
                    <a:moveTo>
                      <a:pt x="718" y="0"/>
                    </a:moveTo>
                    <a:lnTo>
                      <a:pt x="1077" y="852"/>
                    </a:lnTo>
                    <a:lnTo>
                      <a:pt x="1436" y="1704"/>
                    </a:lnTo>
                    <a:lnTo>
                      <a:pt x="718" y="1704"/>
                    </a:lnTo>
                    <a:lnTo>
                      <a:pt x="0" y="1704"/>
                    </a:lnTo>
                    <a:lnTo>
                      <a:pt x="359" y="852"/>
                    </a:lnTo>
                    <a:lnTo>
                      <a:pt x="718" y="0"/>
                    </a:lnTo>
                    <a:close/>
                  </a:path>
                </a:pathLst>
              </a:custGeom>
              <a:solidFill>
                <a:srgbClr val="8DC2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šļiďè"/>
              <p:cNvSpPr/>
              <p:nvPr/>
            </p:nvSpPr>
            <p:spPr bwMode="auto">
              <a:xfrm>
                <a:off x="5595731" y="4070117"/>
                <a:ext cx="314340" cy="725792"/>
              </a:xfrm>
              <a:custGeom>
                <a:avLst/>
                <a:gdLst>
                  <a:gd name="T0" fmla="*/ 18 w 736"/>
                  <a:gd name="T1" fmla="*/ 0 h 1704"/>
                  <a:gd name="T2" fmla="*/ 377 w 736"/>
                  <a:gd name="T3" fmla="*/ 852 h 1704"/>
                  <a:gd name="T4" fmla="*/ 736 w 736"/>
                  <a:gd name="T5" fmla="*/ 1704 h 1704"/>
                  <a:gd name="T6" fmla="*/ 18 w 736"/>
                  <a:gd name="T7" fmla="*/ 1704 h 1704"/>
                  <a:gd name="T8" fmla="*/ 0 w 736"/>
                  <a:gd name="T9" fmla="*/ 1704 h 1704"/>
                  <a:gd name="T10" fmla="*/ 0 w 736"/>
                  <a:gd name="T11" fmla="*/ 46 h 1704"/>
                  <a:gd name="T12" fmla="*/ 18 w 736"/>
                  <a:gd name="T13" fmla="*/ 0 h 1704"/>
                </a:gdLst>
                <a:ahLst/>
                <a:cxnLst>
                  <a:cxn ang="0">
                    <a:pos x="T0" y="T1"/>
                  </a:cxn>
                  <a:cxn ang="0">
                    <a:pos x="T2" y="T3"/>
                  </a:cxn>
                  <a:cxn ang="0">
                    <a:pos x="T4" y="T5"/>
                  </a:cxn>
                  <a:cxn ang="0">
                    <a:pos x="T6" y="T7"/>
                  </a:cxn>
                  <a:cxn ang="0">
                    <a:pos x="T8" y="T9"/>
                  </a:cxn>
                  <a:cxn ang="0">
                    <a:pos x="T10" y="T11"/>
                  </a:cxn>
                  <a:cxn ang="0">
                    <a:pos x="T12" y="T13"/>
                  </a:cxn>
                </a:cxnLst>
                <a:rect l="0" t="0" r="r" b="b"/>
                <a:pathLst>
                  <a:path w="736" h="1704">
                    <a:moveTo>
                      <a:pt x="18" y="0"/>
                    </a:moveTo>
                    <a:lnTo>
                      <a:pt x="377" y="852"/>
                    </a:lnTo>
                    <a:lnTo>
                      <a:pt x="736" y="1704"/>
                    </a:lnTo>
                    <a:lnTo>
                      <a:pt x="18" y="1704"/>
                    </a:lnTo>
                    <a:lnTo>
                      <a:pt x="0" y="1704"/>
                    </a:lnTo>
                    <a:lnTo>
                      <a:pt x="0" y="46"/>
                    </a:lnTo>
                    <a:lnTo>
                      <a:pt x="18" y="0"/>
                    </a:lnTo>
                    <a:close/>
                  </a:path>
                </a:pathLst>
              </a:custGeom>
              <a:solidFill>
                <a:srgbClr val="7B9C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75" name="组合 2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nvGrpSpPr>
          <p:grpSpPr>
            <a:xfrm>
              <a:off x="1553" y="3474"/>
              <a:ext cx="5465" cy="5454"/>
              <a:chOff x="4427538" y="2776365"/>
              <a:chExt cx="3336924" cy="3329488"/>
            </a:xfrm>
          </p:grpSpPr>
          <p:sp>
            <p:nvSpPr>
              <p:cNvPr id="276" name="íS1ïḑè"/>
              <p:cNvSpPr/>
              <p:nvPr/>
            </p:nvSpPr>
            <p:spPr bwMode="auto">
              <a:xfrm>
                <a:off x="4427538" y="2776365"/>
                <a:ext cx="3336924" cy="3329487"/>
              </a:xfrm>
              <a:prstGeom prst="ellipse">
                <a:avLst/>
              </a:prstGeom>
              <a:solidFill>
                <a:srgbClr val="4ABC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ïṩlíḓe"/>
              <p:cNvSpPr/>
              <p:nvPr/>
            </p:nvSpPr>
            <p:spPr bwMode="auto">
              <a:xfrm>
                <a:off x="6352591" y="4700179"/>
                <a:ext cx="1392038" cy="1048677"/>
              </a:xfrm>
              <a:custGeom>
                <a:avLst/>
                <a:gdLst>
                  <a:gd name="T0" fmla="*/ 593 w 814"/>
                  <a:gd name="T1" fmla="*/ 24 h 615"/>
                  <a:gd name="T2" fmla="*/ 451 w 814"/>
                  <a:gd name="T3" fmla="*/ 31 h 615"/>
                  <a:gd name="T4" fmla="*/ 399 w 814"/>
                  <a:gd name="T5" fmla="*/ 83 h 615"/>
                  <a:gd name="T6" fmla="*/ 411 w 814"/>
                  <a:gd name="T7" fmla="*/ 127 h 615"/>
                  <a:gd name="T8" fmla="*/ 372 w 814"/>
                  <a:gd name="T9" fmla="*/ 176 h 615"/>
                  <a:gd name="T10" fmla="*/ 305 w 814"/>
                  <a:gd name="T11" fmla="*/ 181 h 615"/>
                  <a:gd name="T12" fmla="*/ 79 w 814"/>
                  <a:gd name="T13" fmla="*/ 214 h 615"/>
                  <a:gd name="T14" fmla="*/ 14 w 814"/>
                  <a:gd name="T15" fmla="*/ 276 h 615"/>
                  <a:gd name="T16" fmla="*/ 42 w 814"/>
                  <a:gd name="T17" fmla="*/ 320 h 615"/>
                  <a:gd name="T18" fmla="*/ 93 w 814"/>
                  <a:gd name="T19" fmla="*/ 335 h 615"/>
                  <a:gd name="T20" fmla="*/ 148 w 814"/>
                  <a:gd name="T21" fmla="*/ 344 h 615"/>
                  <a:gd name="T22" fmla="*/ 182 w 814"/>
                  <a:gd name="T23" fmla="*/ 385 h 615"/>
                  <a:gd name="T24" fmla="*/ 131 w 814"/>
                  <a:gd name="T25" fmla="*/ 434 h 615"/>
                  <a:gd name="T26" fmla="*/ 53 w 814"/>
                  <a:gd name="T27" fmla="*/ 437 h 615"/>
                  <a:gd name="T28" fmla="*/ 1 w 814"/>
                  <a:gd name="T29" fmla="*/ 485 h 615"/>
                  <a:gd name="T30" fmla="*/ 65 w 814"/>
                  <a:gd name="T31" fmla="*/ 533 h 615"/>
                  <a:gd name="T32" fmla="*/ 191 w 814"/>
                  <a:gd name="T33" fmla="*/ 516 h 615"/>
                  <a:gd name="T34" fmla="*/ 304 w 814"/>
                  <a:gd name="T35" fmla="*/ 560 h 615"/>
                  <a:gd name="T36" fmla="*/ 336 w 814"/>
                  <a:gd name="T37" fmla="*/ 606 h 615"/>
                  <a:gd name="T38" fmla="*/ 396 w 814"/>
                  <a:gd name="T39" fmla="*/ 586 h 615"/>
                  <a:gd name="T40" fmla="*/ 498 w 814"/>
                  <a:gd name="T41" fmla="*/ 578 h 615"/>
                  <a:gd name="T42" fmla="*/ 814 w 814"/>
                  <a:gd name="T43" fmla="*/ 0 h 615"/>
                  <a:gd name="T44" fmla="*/ 736 w 814"/>
                  <a:gd name="T45" fmla="*/ 29 h 615"/>
                  <a:gd name="T46" fmla="*/ 593 w 814"/>
                  <a:gd name="T47" fmla="*/ 2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4" h="615">
                    <a:moveTo>
                      <a:pt x="593" y="24"/>
                    </a:moveTo>
                    <a:cubicBezTo>
                      <a:pt x="545" y="20"/>
                      <a:pt x="496" y="17"/>
                      <a:pt x="451" y="31"/>
                    </a:cubicBezTo>
                    <a:cubicBezTo>
                      <a:pt x="426" y="39"/>
                      <a:pt x="399" y="57"/>
                      <a:pt x="399" y="83"/>
                    </a:cubicBezTo>
                    <a:cubicBezTo>
                      <a:pt x="400" y="98"/>
                      <a:pt x="410" y="112"/>
                      <a:pt x="411" y="127"/>
                    </a:cubicBezTo>
                    <a:cubicBezTo>
                      <a:pt x="412" y="150"/>
                      <a:pt x="393" y="169"/>
                      <a:pt x="372" y="176"/>
                    </a:cubicBezTo>
                    <a:cubicBezTo>
                      <a:pt x="351" y="184"/>
                      <a:pt x="328" y="182"/>
                      <a:pt x="305" y="181"/>
                    </a:cubicBezTo>
                    <a:cubicBezTo>
                      <a:pt x="229" y="178"/>
                      <a:pt x="152" y="189"/>
                      <a:pt x="79" y="214"/>
                    </a:cubicBezTo>
                    <a:cubicBezTo>
                      <a:pt x="49" y="224"/>
                      <a:pt x="14" y="244"/>
                      <a:pt x="14" y="276"/>
                    </a:cubicBezTo>
                    <a:cubicBezTo>
                      <a:pt x="14" y="294"/>
                      <a:pt x="26" y="311"/>
                      <a:pt x="42" y="320"/>
                    </a:cubicBezTo>
                    <a:cubicBezTo>
                      <a:pt x="57" y="329"/>
                      <a:pt x="75" y="333"/>
                      <a:pt x="93" y="335"/>
                    </a:cubicBezTo>
                    <a:cubicBezTo>
                      <a:pt x="112" y="337"/>
                      <a:pt x="131" y="337"/>
                      <a:pt x="148" y="344"/>
                    </a:cubicBezTo>
                    <a:cubicBezTo>
                      <a:pt x="165" y="351"/>
                      <a:pt x="181" y="367"/>
                      <a:pt x="182" y="385"/>
                    </a:cubicBezTo>
                    <a:cubicBezTo>
                      <a:pt x="183" y="411"/>
                      <a:pt x="156" y="430"/>
                      <a:pt x="131" y="434"/>
                    </a:cubicBezTo>
                    <a:cubicBezTo>
                      <a:pt x="105" y="438"/>
                      <a:pt x="79" y="433"/>
                      <a:pt x="53" y="437"/>
                    </a:cubicBezTo>
                    <a:cubicBezTo>
                      <a:pt x="28" y="441"/>
                      <a:pt x="0" y="459"/>
                      <a:pt x="1" y="485"/>
                    </a:cubicBezTo>
                    <a:cubicBezTo>
                      <a:pt x="1" y="514"/>
                      <a:pt x="35" y="531"/>
                      <a:pt x="65" y="533"/>
                    </a:cubicBezTo>
                    <a:cubicBezTo>
                      <a:pt x="107" y="536"/>
                      <a:pt x="149" y="521"/>
                      <a:pt x="191" y="516"/>
                    </a:cubicBezTo>
                    <a:cubicBezTo>
                      <a:pt x="234" y="512"/>
                      <a:pt x="283" y="523"/>
                      <a:pt x="304" y="560"/>
                    </a:cubicBezTo>
                    <a:cubicBezTo>
                      <a:pt x="313" y="577"/>
                      <a:pt x="318" y="599"/>
                      <a:pt x="336" y="606"/>
                    </a:cubicBezTo>
                    <a:cubicBezTo>
                      <a:pt x="356" y="615"/>
                      <a:pt x="377" y="596"/>
                      <a:pt x="396" y="586"/>
                    </a:cubicBezTo>
                    <a:cubicBezTo>
                      <a:pt x="427" y="570"/>
                      <a:pt x="463" y="574"/>
                      <a:pt x="498" y="578"/>
                    </a:cubicBezTo>
                    <a:cubicBezTo>
                      <a:pt x="663" y="431"/>
                      <a:pt x="778" y="229"/>
                      <a:pt x="814" y="0"/>
                    </a:cubicBezTo>
                    <a:cubicBezTo>
                      <a:pt x="791" y="16"/>
                      <a:pt x="763" y="25"/>
                      <a:pt x="736" y="29"/>
                    </a:cubicBezTo>
                    <a:cubicBezTo>
                      <a:pt x="689" y="36"/>
                      <a:pt x="641" y="29"/>
                      <a:pt x="593" y="24"/>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íṧ1iḋe"/>
              <p:cNvSpPr/>
              <p:nvPr/>
            </p:nvSpPr>
            <p:spPr bwMode="auto">
              <a:xfrm>
                <a:off x="4427538" y="4439869"/>
                <a:ext cx="1475089" cy="1651108"/>
              </a:xfrm>
              <a:custGeom>
                <a:avLst/>
                <a:gdLst>
                  <a:gd name="T0" fmla="*/ 852 w 863"/>
                  <a:gd name="T1" fmla="*/ 908 h 967"/>
                  <a:gd name="T2" fmla="*/ 766 w 863"/>
                  <a:gd name="T3" fmla="*/ 846 h 967"/>
                  <a:gd name="T4" fmla="*/ 804 w 863"/>
                  <a:gd name="T5" fmla="*/ 780 h 967"/>
                  <a:gd name="T6" fmla="*/ 852 w 863"/>
                  <a:gd name="T7" fmla="*/ 719 h 967"/>
                  <a:gd name="T8" fmla="*/ 789 w 863"/>
                  <a:gd name="T9" fmla="*/ 671 h 967"/>
                  <a:gd name="T10" fmla="*/ 685 w 863"/>
                  <a:gd name="T11" fmla="*/ 685 h 967"/>
                  <a:gd name="T12" fmla="*/ 582 w 863"/>
                  <a:gd name="T13" fmla="*/ 690 h 967"/>
                  <a:gd name="T14" fmla="*/ 513 w 863"/>
                  <a:gd name="T15" fmla="*/ 619 h 967"/>
                  <a:gd name="T16" fmla="*/ 523 w 863"/>
                  <a:gd name="T17" fmla="*/ 544 h 967"/>
                  <a:gd name="T18" fmla="*/ 449 w 863"/>
                  <a:gd name="T19" fmla="*/ 458 h 967"/>
                  <a:gd name="T20" fmla="*/ 328 w 863"/>
                  <a:gd name="T21" fmla="*/ 450 h 967"/>
                  <a:gd name="T22" fmla="*/ 210 w 863"/>
                  <a:gd name="T23" fmla="*/ 430 h 967"/>
                  <a:gd name="T24" fmla="*/ 163 w 863"/>
                  <a:gd name="T25" fmla="*/ 329 h 967"/>
                  <a:gd name="T26" fmla="*/ 200 w 863"/>
                  <a:gd name="T27" fmla="*/ 275 h 967"/>
                  <a:gd name="T28" fmla="*/ 210 w 863"/>
                  <a:gd name="T29" fmla="*/ 214 h 967"/>
                  <a:gd name="T30" fmla="*/ 134 w 863"/>
                  <a:gd name="T31" fmla="*/ 158 h 967"/>
                  <a:gd name="T32" fmla="*/ 149 w 863"/>
                  <a:gd name="T33" fmla="*/ 115 h 967"/>
                  <a:gd name="T34" fmla="*/ 207 w 863"/>
                  <a:gd name="T35" fmla="*/ 50 h 967"/>
                  <a:gd name="T36" fmla="*/ 184 w 863"/>
                  <a:gd name="T37" fmla="*/ 10 h 967"/>
                  <a:gd name="T38" fmla="*/ 117 w 863"/>
                  <a:gd name="T39" fmla="*/ 3 h 967"/>
                  <a:gd name="T40" fmla="*/ 103 w 863"/>
                  <a:gd name="T41" fmla="*/ 0 h 967"/>
                  <a:gd name="T42" fmla="*/ 0 w 863"/>
                  <a:gd name="T43" fmla="*/ 0 h 967"/>
                  <a:gd name="T44" fmla="*/ 841 w 863"/>
                  <a:gd name="T45" fmla="*/ 967 h 967"/>
                  <a:gd name="T46" fmla="*/ 852 w 863"/>
                  <a:gd name="T47" fmla="*/ 908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967">
                    <a:moveTo>
                      <a:pt x="852" y="908"/>
                    </a:moveTo>
                    <a:cubicBezTo>
                      <a:pt x="834" y="876"/>
                      <a:pt x="778" y="880"/>
                      <a:pt x="766" y="846"/>
                    </a:cubicBezTo>
                    <a:cubicBezTo>
                      <a:pt x="758" y="820"/>
                      <a:pt x="782" y="795"/>
                      <a:pt x="804" y="780"/>
                    </a:cubicBezTo>
                    <a:cubicBezTo>
                      <a:pt x="827" y="765"/>
                      <a:pt x="854" y="746"/>
                      <a:pt x="852" y="719"/>
                    </a:cubicBezTo>
                    <a:cubicBezTo>
                      <a:pt x="851" y="690"/>
                      <a:pt x="818" y="673"/>
                      <a:pt x="789" y="671"/>
                    </a:cubicBezTo>
                    <a:cubicBezTo>
                      <a:pt x="754" y="668"/>
                      <a:pt x="720" y="677"/>
                      <a:pt x="685" y="685"/>
                    </a:cubicBezTo>
                    <a:cubicBezTo>
                      <a:pt x="651" y="692"/>
                      <a:pt x="615" y="698"/>
                      <a:pt x="582" y="690"/>
                    </a:cubicBezTo>
                    <a:cubicBezTo>
                      <a:pt x="548" y="681"/>
                      <a:pt x="516" y="653"/>
                      <a:pt x="513" y="619"/>
                    </a:cubicBezTo>
                    <a:cubicBezTo>
                      <a:pt x="511" y="594"/>
                      <a:pt x="523" y="569"/>
                      <a:pt x="523" y="544"/>
                    </a:cubicBezTo>
                    <a:cubicBezTo>
                      <a:pt x="522" y="504"/>
                      <a:pt x="487" y="471"/>
                      <a:pt x="449" y="458"/>
                    </a:cubicBezTo>
                    <a:cubicBezTo>
                      <a:pt x="410" y="446"/>
                      <a:pt x="369" y="448"/>
                      <a:pt x="328" y="450"/>
                    </a:cubicBezTo>
                    <a:cubicBezTo>
                      <a:pt x="288" y="451"/>
                      <a:pt x="246" y="449"/>
                      <a:pt x="210" y="430"/>
                    </a:cubicBezTo>
                    <a:cubicBezTo>
                      <a:pt x="175" y="410"/>
                      <a:pt x="150" y="367"/>
                      <a:pt x="163" y="329"/>
                    </a:cubicBezTo>
                    <a:cubicBezTo>
                      <a:pt x="170" y="308"/>
                      <a:pt x="188" y="293"/>
                      <a:pt x="200" y="275"/>
                    </a:cubicBezTo>
                    <a:cubicBezTo>
                      <a:pt x="213" y="257"/>
                      <a:pt x="222" y="232"/>
                      <a:pt x="210" y="214"/>
                    </a:cubicBezTo>
                    <a:cubicBezTo>
                      <a:pt x="193" y="186"/>
                      <a:pt x="144" y="189"/>
                      <a:pt x="134" y="158"/>
                    </a:cubicBezTo>
                    <a:cubicBezTo>
                      <a:pt x="129" y="143"/>
                      <a:pt x="138" y="126"/>
                      <a:pt x="149" y="115"/>
                    </a:cubicBezTo>
                    <a:cubicBezTo>
                      <a:pt x="171" y="94"/>
                      <a:pt x="203" y="83"/>
                      <a:pt x="207" y="50"/>
                    </a:cubicBezTo>
                    <a:cubicBezTo>
                      <a:pt x="210" y="30"/>
                      <a:pt x="202" y="17"/>
                      <a:pt x="184" y="10"/>
                    </a:cubicBezTo>
                    <a:cubicBezTo>
                      <a:pt x="163" y="3"/>
                      <a:pt x="139" y="5"/>
                      <a:pt x="117" y="3"/>
                    </a:cubicBezTo>
                    <a:cubicBezTo>
                      <a:pt x="112" y="2"/>
                      <a:pt x="107" y="1"/>
                      <a:pt x="103" y="0"/>
                    </a:cubicBezTo>
                    <a:cubicBezTo>
                      <a:pt x="0" y="0"/>
                      <a:pt x="0" y="0"/>
                      <a:pt x="0" y="0"/>
                    </a:cubicBezTo>
                    <a:cubicBezTo>
                      <a:pt x="0" y="493"/>
                      <a:pt x="366" y="901"/>
                      <a:pt x="841" y="967"/>
                    </a:cubicBezTo>
                    <a:cubicBezTo>
                      <a:pt x="855" y="949"/>
                      <a:pt x="863" y="927"/>
                      <a:pt x="852" y="908"/>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ślîḓé"/>
              <p:cNvSpPr/>
              <p:nvPr/>
            </p:nvSpPr>
            <p:spPr bwMode="auto">
              <a:xfrm>
                <a:off x="5880315" y="3558535"/>
                <a:ext cx="1535828" cy="1173874"/>
              </a:xfrm>
              <a:custGeom>
                <a:avLst/>
                <a:gdLst>
                  <a:gd name="T0" fmla="*/ 275 w 898"/>
                  <a:gd name="T1" fmla="*/ 60 h 688"/>
                  <a:gd name="T2" fmla="*/ 228 w 898"/>
                  <a:gd name="T3" fmla="*/ 103 h 688"/>
                  <a:gd name="T4" fmla="*/ 216 w 898"/>
                  <a:gd name="T5" fmla="*/ 165 h 688"/>
                  <a:gd name="T6" fmla="*/ 244 w 898"/>
                  <a:gd name="T7" fmla="*/ 240 h 688"/>
                  <a:gd name="T8" fmla="*/ 199 w 898"/>
                  <a:gd name="T9" fmla="*/ 276 h 688"/>
                  <a:gd name="T10" fmla="*/ 80 w 898"/>
                  <a:gd name="T11" fmla="*/ 323 h 688"/>
                  <a:gd name="T12" fmla="*/ 27 w 898"/>
                  <a:gd name="T13" fmla="*/ 350 h 688"/>
                  <a:gd name="T14" fmla="*/ 1 w 898"/>
                  <a:gd name="T15" fmla="*/ 402 h 688"/>
                  <a:gd name="T16" fmla="*/ 65 w 898"/>
                  <a:gd name="T17" fmla="*/ 458 h 688"/>
                  <a:gd name="T18" fmla="*/ 157 w 898"/>
                  <a:gd name="T19" fmla="*/ 453 h 688"/>
                  <a:gd name="T20" fmla="*/ 211 w 898"/>
                  <a:gd name="T21" fmla="*/ 463 h 688"/>
                  <a:gd name="T22" fmla="*/ 235 w 898"/>
                  <a:gd name="T23" fmla="*/ 509 h 688"/>
                  <a:gd name="T24" fmla="*/ 204 w 898"/>
                  <a:gd name="T25" fmla="*/ 551 h 688"/>
                  <a:gd name="T26" fmla="*/ 189 w 898"/>
                  <a:gd name="T27" fmla="*/ 598 h 688"/>
                  <a:gd name="T28" fmla="*/ 243 w 898"/>
                  <a:gd name="T29" fmla="*/ 610 h 688"/>
                  <a:gd name="T30" fmla="*/ 405 w 898"/>
                  <a:gd name="T31" fmla="*/ 593 h 688"/>
                  <a:gd name="T32" fmla="*/ 507 w 898"/>
                  <a:gd name="T33" fmla="*/ 663 h 688"/>
                  <a:gd name="T34" fmla="*/ 647 w 898"/>
                  <a:gd name="T35" fmla="*/ 677 h 688"/>
                  <a:gd name="T36" fmla="*/ 780 w 898"/>
                  <a:gd name="T37" fmla="*/ 620 h 688"/>
                  <a:gd name="T38" fmla="*/ 869 w 898"/>
                  <a:gd name="T39" fmla="*/ 552 h 688"/>
                  <a:gd name="T40" fmla="*/ 875 w 898"/>
                  <a:gd name="T41" fmla="*/ 447 h 688"/>
                  <a:gd name="T42" fmla="*/ 790 w 898"/>
                  <a:gd name="T43" fmla="*/ 404 h 688"/>
                  <a:gd name="T44" fmla="*/ 736 w 898"/>
                  <a:gd name="T45" fmla="*/ 334 h 688"/>
                  <a:gd name="T46" fmla="*/ 792 w 898"/>
                  <a:gd name="T47" fmla="*/ 282 h 688"/>
                  <a:gd name="T48" fmla="*/ 838 w 898"/>
                  <a:gd name="T49" fmla="*/ 238 h 688"/>
                  <a:gd name="T50" fmla="*/ 838 w 898"/>
                  <a:gd name="T51" fmla="*/ 177 h 688"/>
                  <a:gd name="T52" fmla="*/ 764 w 898"/>
                  <a:gd name="T53" fmla="*/ 147 h 688"/>
                  <a:gd name="T54" fmla="*/ 687 w 898"/>
                  <a:gd name="T55" fmla="*/ 122 h 688"/>
                  <a:gd name="T56" fmla="*/ 655 w 898"/>
                  <a:gd name="T57" fmla="*/ 73 h 688"/>
                  <a:gd name="T58" fmla="*/ 607 w 898"/>
                  <a:gd name="T59" fmla="*/ 42 h 688"/>
                  <a:gd name="T60" fmla="*/ 528 w 898"/>
                  <a:gd name="T61" fmla="*/ 16 h 688"/>
                  <a:gd name="T62" fmla="*/ 275 w 898"/>
                  <a:gd name="T63" fmla="*/ 6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8" h="688">
                    <a:moveTo>
                      <a:pt x="275" y="60"/>
                    </a:moveTo>
                    <a:cubicBezTo>
                      <a:pt x="257" y="72"/>
                      <a:pt x="239" y="85"/>
                      <a:pt x="228" y="103"/>
                    </a:cubicBezTo>
                    <a:cubicBezTo>
                      <a:pt x="216" y="121"/>
                      <a:pt x="210" y="144"/>
                      <a:pt x="216" y="165"/>
                    </a:cubicBezTo>
                    <a:cubicBezTo>
                      <a:pt x="224" y="191"/>
                      <a:pt x="251" y="214"/>
                      <a:pt x="244" y="240"/>
                    </a:cubicBezTo>
                    <a:cubicBezTo>
                      <a:pt x="239" y="260"/>
                      <a:pt x="218" y="269"/>
                      <a:pt x="199" y="276"/>
                    </a:cubicBezTo>
                    <a:cubicBezTo>
                      <a:pt x="159" y="292"/>
                      <a:pt x="119" y="307"/>
                      <a:pt x="80" y="323"/>
                    </a:cubicBezTo>
                    <a:cubicBezTo>
                      <a:pt x="61" y="330"/>
                      <a:pt x="42" y="338"/>
                      <a:pt x="27" y="350"/>
                    </a:cubicBezTo>
                    <a:cubicBezTo>
                      <a:pt x="11" y="363"/>
                      <a:pt x="0" y="382"/>
                      <a:pt x="1" y="402"/>
                    </a:cubicBezTo>
                    <a:cubicBezTo>
                      <a:pt x="3" y="433"/>
                      <a:pt x="35" y="454"/>
                      <a:pt x="65" y="458"/>
                    </a:cubicBezTo>
                    <a:cubicBezTo>
                      <a:pt x="96" y="463"/>
                      <a:pt x="127" y="455"/>
                      <a:pt x="157" y="453"/>
                    </a:cubicBezTo>
                    <a:cubicBezTo>
                      <a:pt x="176" y="452"/>
                      <a:pt x="195" y="454"/>
                      <a:pt x="211" y="463"/>
                    </a:cubicBezTo>
                    <a:cubicBezTo>
                      <a:pt x="227" y="472"/>
                      <a:pt x="239" y="491"/>
                      <a:pt x="235" y="509"/>
                    </a:cubicBezTo>
                    <a:cubicBezTo>
                      <a:pt x="232" y="526"/>
                      <a:pt x="216" y="538"/>
                      <a:pt x="204" y="551"/>
                    </a:cubicBezTo>
                    <a:cubicBezTo>
                      <a:pt x="191" y="563"/>
                      <a:pt x="180" y="583"/>
                      <a:pt x="189" y="598"/>
                    </a:cubicBezTo>
                    <a:cubicBezTo>
                      <a:pt x="198" y="616"/>
                      <a:pt x="224" y="615"/>
                      <a:pt x="243" y="610"/>
                    </a:cubicBezTo>
                    <a:cubicBezTo>
                      <a:pt x="297" y="596"/>
                      <a:pt x="353" y="573"/>
                      <a:pt x="405" y="593"/>
                    </a:cubicBezTo>
                    <a:cubicBezTo>
                      <a:pt x="444" y="607"/>
                      <a:pt x="471" y="643"/>
                      <a:pt x="507" y="663"/>
                    </a:cubicBezTo>
                    <a:cubicBezTo>
                      <a:pt x="549" y="687"/>
                      <a:pt x="600" y="688"/>
                      <a:pt x="647" y="677"/>
                    </a:cubicBezTo>
                    <a:cubicBezTo>
                      <a:pt x="694" y="666"/>
                      <a:pt x="738" y="643"/>
                      <a:pt x="780" y="620"/>
                    </a:cubicBezTo>
                    <a:cubicBezTo>
                      <a:pt x="813" y="602"/>
                      <a:pt x="847" y="583"/>
                      <a:pt x="869" y="552"/>
                    </a:cubicBezTo>
                    <a:cubicBezTo>
                      <a:pt x="891" y="522"/>
                      <a:pt x="898" y="477"/>
                      <a:pt x="875" y="447"/>
                    </a:cubicBezTo>
                    <a:cubicBezTo>
                      <a:pt x="854" y="422"/>
                      <a:pt x="820" y="416"/>
                      <a:pt x="790" y="404"/>
                    </a:cubicBezTo>
                    <a:cubicBezTo>
                      <a:pt x="760" y="392"/>
                      <a:pt x="729" y="366"/>
                      <a:pt x="736" y="334"/>
                    </a:cubicBezTo>
                    <a:cubicBezTo>
                      <a:pt x="742" y="309"/>
                      <a:pt x="769" y="295"/>
                      <a:pt x="792" y="282"/>
                    </a:cubicBezTo>
                    <a:cubicBezTo>
                      <a:pt x="810" y="271"/>
                      <a:pt x="827" y="257"/>
                      <a:pt x="838" y="238"/>
                    </a:cubicBezTo>
                    <a:cubicBezTo>
                      <a:pt x="848" y="219"/>
                      <a:pt x="850" y="195"/>
                      <a:pt x="838" y="177"/>
                    </a:cubicBezTo>
                    <a:cubicBezTo>
                      <a:pt x="822" y="154"/>
                      <a:pt x="791" y="149"/>
                      <a:pt x="764" y="147"/>
                    </a:cubicBezTo>
                    <a:cubicBezTo>
                      <a:pt x="736" y="145"/>
                      <a:pt x="706" y="143"/>
                      <a:pt x="687" y="122"/>
                    </a:cubicBezTo>
                    <a:cubicBezTo>
                      <a:pt x="674" y="107"/>
                      <a:pt x="669" y="87"/>
                      <a:pt x="655" y="73"/>
                    </a:cubicBezTo>
                    <a:cubicBezTo>
                      <a:pt x="642" y="60"/>
                      <a:pt x="623" y="51"/>
                      <a:pt x="607" y="42"/>
                    </a:cubicBezTo>
                    <a:cubicBezTo>
                      <a:pt x="581" y="28"/>
                      <a:pt x="557" y="21"/>
                      <a:pt x="528" y="16"/>
                    </a:cubicBezTo>
                    <a:cubicBezTo>
                      <a:pt x="441" y="0"/>
                      <a:pt x="351" y="12"/>
                      <a:pt x="275" y="60"/>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iṧlïde"/>
              <p:cNvSpPr/>
              <p:nvPr/>
            </p:nvSpPr>
            <p:spPr bwMode="auto">
              <a:xfrm>
                <a:off x="6938908" y="4998916"/>
                <a:ext cx="61979" cy="57020"/>
              </a:xfrm>
              <a:custGeom>
                <a:avLst/>
                <a:gdLst>
                  <a:gd name="T0" fmla="*/ 33 w 36"/>
                  <a:gd name="T1" fmla="*/ 14 h 34"/>
                  <a:gd name="T2" fmla="*/ 32 w 36"/>
                  <a:gd name="T3" fmla="*/ 13 h 34"/>
                  <a:gd name="T4" fmla="*/ 26 w 36"/>
                  <a:gd name="T5" fmla="*/ 9 h 34"/>
                  <a:gd name="T6" fmla="*/ 25 w 36"/>
                  <a:gd name="T7" fmla="*/ 9 h 34"/>
                  <a:gd name="T8" fmla="*/ 23 w 36"/>
                  <a:gd name="T9" fmla="*/ 8 h 34"/>
                  <a:gd name="T10" fmla="*/ 19 w 36"/>
                  <a:gd name="T11" fmla="*/ 5 h 34"/>
                  <a:gd name="T12" fmla="*/ 15 w 36"/>
                  <a:gd name="T13" fmla="*/ 3 h 34"/>
                  <a:gd name="T14" fmla="*/ 3 w 36"/>
                  <a:gd name="T15" fmla="*/ 4 h 34"/>
                  <a:gd name="T16" fmla="*/ 8 w 36"/>
                  <a:gd name="T17" fmla="*/ 23 h 34"/>
                  <a:gd name="T18" fmla="*/ 16 w 36"/>
                  <a:gd name="T19" fmla="*/ 27 h 34"/>
                  <a:gd name="T20" fmla="*/ 20 w 36"/>
                  <a:gd name="T21" fmla="*/ 30 h 34"/>
                  <a:gd name="T22" fmla="*/ 34 w 36"/>
                  <a:gd name="T23" fmla="*/ 28 h 34"/>
                  <a:gd name="T24" fmla="*/ 34 w 36"/>
                  <a:gd name="T25" fmla="*/ 16 h 34"/>
                  <a:gd name="T26" fmla="*/ 33 w 36"/>
                  <a:gd name="T27"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33" y="14"/>
                    </a:moveTo>
                    <a:cubicBezTo>
                      <a:pt x="34" y="15"/>
                      <a:pt x="32" y="13"/>
                      <a:pt x="32" y="13"/>
                    </a:cubicBezTo>
                    <a:cubicBezTo>
                      <a:pt x="30" y="11"/>
                      <a:pt x="28" y="10"/>
                      <a:pt x="26" y="9"/>
                    </a:cubicBezTo>
                    <a:cubicBezTo>
                      <a:pt x="26" y="9"/>
                      <a:pt x="26" y="9"/>
                      <a:pt x="25" y="9"/>
                    </a:cubicBezTo>
                    <a:cubicBezTo>
                      <a:pt x="25" y="9"/>
                      <a:pt x="24" y="8"/>
                      <a:pt x="23" y="8"/>
                    </a:cubicBezTo>
                    <a:cubicBezTo>
                      <a:pt x="22" y="7"/>
                      <a:pt x="20" y="6"/>
                      <a:pt x="19" y="5"/>
                    </a:cubicBezTo>
                    <a:cubicBezTo>
                      <a:pt x="18" y="4"/>
                      <a:pt x="16" y="4"/>
                      <a:pt x="15" y="3"/>
                    </a:cubicBezTo>
                    <a:cubicBezTo>
                      <a:pt x="11" y="0"/>
                      <a:pt x="6" y="0"/>
                      <a:pt x="3" y="4"/>
                    </a:cubicBezTo>
                    <a:cubicBezTo>
                      <a:pt x="0" y="11"/>
                      <a:pt x="2" y="18"/>
                      <a:pt x="8" y="23"/>
                    </a:cubicBezTo>
                    <a:cubicBezTo>
                      <a:pt x="10" y="25"/>
                      <a:pt x="13" y="26"/>
                      <a:pt x="16" y="27"/>
                    </a:cubicBezTo>
                    <a:cubicBezTo>
                      <a:pt x="18" y="28"/>
                      <a:pt x="19" y="28"/>
                      <a:pt x="20" y="30"/>
                    </a:cubicBezTo>
                    <a:cubicBezTo>
                      <a:pt x="24" y="34"/>
                      <a:pt x="31" y="32"/>
                      <a:pt x="34" y="28"/>
                    </a:cubicBezTo>
                    <a:cubicBezTo>
                      <a:pt x="36" y="25"/>
                      <a:pt x="36" y="20"/>
                      <a:pt x="34" y="16"/>
                    </a:cubicBezTo>
                    <a:cubicBezTo>
                      <a:pt x="34" y="15"/>
                      <a:pt x="33" y="14"/>
                      <a:pt x="33"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ï$lïďé"/>
              <p:cNvSpPr/>
              <p:nvPr/>
            </p:nvSpPr>
            <p:spPr bwMode="auto">
              <a:xfrm>
                <a:off x="7040553" y="5050978"/>
                <a:ext cx="49583" cy="45865"/>
              </a:xfrm>
              <a:custGeom>
                <a:avLst/>
                <a:gdLst>
                  <a:gd name="T0" fmla="*/ 19 w 29"/>
                  <a:gd name="T1" fmla="*/ 7 h 27"/>
                  <a:gd name="T2" fmla="*/ 7 w 29"/>
                  <a:gd name="T3" fmla="*/ 3 h 27"/>
                  <a:gd name="T4" fmla="*/ 6 w 29"/>
                  <a:gd name="T5" fmla="*/ 4 h 27"/>
                  <a:gd name="T6" fmla="*/ 4 w 29"/>
                  <a:gd name="T7" fmla="*/ 17 h 27"/>
                  <a:gd name="T8" fmla="*/ 7 w 29"/>
                  <a:gd name="T9" fmla="*/ 22 h 27"/>
                  <a:gd name="T10" fmla="*/ 25 w 29"/>
                  <a:gd name="T11" fmla="*/ 23 h 27"/>
                  <a:gd name="T12" fmla="*/ 29 w 29"/>
                  <a:gd name="T13" fmla="*/ 15 h 27"/>
                  <a:gd name="T14" fmla="*/ 27 w 29"/>
                  <a:gd name="T15" fmla="*/ 9 h 27"/>
                  <a:gd name="T16" fmla="*/ 19 w 29"/>
                  <a:gd name="T1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19" y="7"/>
                    </a:moveTo>
                    <a:cubicBezTo>
                      <a:pt x="18" y="2"/>
                      <a:pt x="11" y="0"/>
                      <a:pt x="7" y="3"/>
                    </a:cubicBezTo>
                    <a:cubicBezTo>
                      <a:pt x="7" y="3"/>
                      <a:pt x="6" y="3"/>
                      <a:pt x="6" y="4"/>
                    </a:cubicBezTo>
                    <a:cubicBezTo>
                      <a:pt x="1" y="6"/>
                      <a:pt x="0" y="13"/>
                      <a:pt x="4" y="17"/>
                    </a:cubicBezTo>
                    <a:cubicBezTo>
                      <a:pt x="5" y="19"/>
                      <a:pt x="6" y="21"/>
                      <a:pt x="7" y="22"/>
                    </a:cubicBezTo>
                    <a:cubicBezTo>
                      <a:pt x="12" y="26"/>
                      <a:pt x="20" y="27"/>
                      <a:pt x="25" y="23"/>
                    </a:cubicBezTo>
                    <a:cubicBezTo>
                      <a:pt x="27" y="21"/>
                      <a:pt x="29" y="19"/>
                      <a:pt x="29" y="15"/>
                    </a:cubicBezTo>
                    <a:cubicBezTo>
                      <a:pt x="29" y="13"/>
                      <a:pt x="28" y="11"/>
                      <a:pt x="27" y="9"/>
                    </a:cubicBezTo>
                    <a:cubicBezTo>
                      <a:pt x="24" y="7"/>
                      <a:pt x="22" y="6"/>
                      <a:pt x="19" y="7"/>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îśḻîďé"/>
              <p:cNvSpPr/>
              <p:nvPr/>
            </p:nvSpPr>
            <p:spPr bwMode="auto">
              <a:xfrm>
                <a:off x="7109969" y="5131550"/>
                <a:ext cx="29750" cy="42145"/>
              </a:xfrm>
              <a:custGeom>
                <a:avLst/>
                <a:gdLst>
                  <a:gd name="T0" fmla="*/ 12 w 17"/>
                  <a:gd name="T1" fmla="*/ 9 h 25"/>
                  <a:gd name="T2" fmla="*/ 9 w 17"/>
                  <a:gd name="T3" fmla="*/ 4 h 25"/>
                  <a:gd name="T4" fmla="*/ 4 w 17"/>
                  <a:gd name="T5" fmla="*/ 1 h 25"/>
                  <a:gd name="T6" fmla="*/ 0 w 17"/>
                  <a:gd name="T7" fmla="*/ 5 h 25"/>
                  <a:gd name="T8" fmla="*/ 0 w 17"/>
                  <a:gd name="T9" fmla="*/ 12 h 25"/>
                  <a:gd name="T10" fmla="*/ 0 w 17"/>
                  <a:gd name="T11" fmla="*/ 14 h 25"/>
                  <a:gd name="T12" fmla="*/ 1 w 17"/>
                  <a:gd name="T13" fmla="*/ 16 h 25"/>
                  <a:gd name="T14" fmla="*/ 13 w 17"/>
                  <a:gd name="T15" fmla="*/ 21 h 25"/>
                  <a:gd name="T16" fmla="*/ 12 w 17"/>
                  <a:gd name="T1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2" y="9"/>
                    </a:moveTo>
                    <a:cubicBezTo>
                      <a:pt x="11" y="8"/>
                      <a:pt x="10" y="6"/>
                      <a:pt x="9" y="4"/>
                    </a:cubicBezTo>
                    <a:cubicBezTo>
                      <a:pt x="9" y="2"/>
                      <a:pt x="6" y="0"/>
                      <a:pt x="4" y="1"/>
                    </a:cubicBezTo>
                    <a:cubicBezTo>
                      <a:pt x="1" y="1"/>
                      <a:pt x="0" y="3"/>
                      <a:pt x="0" y="5"/>
                    </a:cubicBezTo>
                    <a:cubicBezTo>
                      <a:pt x="0" y="8"/>
                      <a:pt x="0" y="10"/>
                      <a:pt x="0" y="12"/>
                    </a:cubicBezTo>
                    <a:cubicBezTo>
                      <a:pt x="0" y="13"/>
                      <a:pt x="0" y="14"/>
                      <a:pt x="0" y="14"/>
                    </a:cubicBezTo>
                    <a:cubicBezTo>
                      <a:pt x="1" y="15"/>
                      <a:pt x="1" y="17"/>
                      <a:pt x="1" y="16"/>
                    </a:cubicBezTo>
                    <a:cubicBezTo>
                      <a:pt x="1" y="22"/>
                      <a:pt x="8" y="25"/>
                      <a:pt x="13" y="21"/>
                    </a:cubicBezTo>
                    <a:cubicBezTo>
                      <a:pt x="17" y="18"/>
                      <a:pt x="16" y="12"/>
                      <a:pt x="12" y="9"/>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íṧḷîde"/>
              <p:cNvSpPr/>
              <p:nvPr/>
            </p:nvSpPr>
            <p:spPr bwMode="auto">
              <a:xfrm>
                <a:off x="6836023" y="4962968"/>
                <a:ext cx="22312" cy="22312"/>
              </a:xfrm>
              <a:custGeom>
                <a:avLst/>
                <a:gdLst>
                  <a:gd name="T0" fmla="*/ 5 w 13"/>
                  <a:gd name="T1" fmla="*/ 2 h 13"/>
                  <a:gd name="T2" fmla="*/ 1 w 13"/>
                  <a:gd name="T3" fmla="*/ 5 h 13"/>
                  <a:gd name="T4" fmla="*/ 5 w 13"/>
                  <a:gd name="T5" fmla="*/ 12 h 13"/>
                  <a:gd name="T6" fmla="*/ 12 w 13"/>
                  <a:gd name="T7" fmla="*/ 10 h 13"/>
                  <a:gd name="T8" fmla="*/ 12 w 13"/>
                  <a:gd name="T9" fmla="*/ 3 h 13"/>
                  <a:gd name="T10" fmla="*/ 5 w 13"/>
                  <a:gd name="T11" fmla="*/ 2 h 13"/>
                </a:gdLst>
                <a:ahLst/>
                <a:cxnLst>
                  <a:cxn ang="0">
                    <a:pos x="T0" y="T1"/>
                  </a:cxn>
                  <a:cxn ang="0">
                    <a:pos x="T2" y="T3"/>
                  </a:cxn>
                  <a:cxn ang="0">
                    <a:pos x="T4" y="T5"/>
                  </a:cxn>
                  <a:cxn ang="0">
                    <a:pos x="T6" y="T7"/>
                  </a:cxn>
                  <a:cxn ang="0">
                    <a:pos x="T8" y="T9"/>
                  </a:cxn>
                  <a:cxn ang="0">
                    <a:pos x="T10" y="T11"/>
                  </a:cxn>
                </a:cxnLst>
                <a:rect l="0" t="0" r="r" b="b"/>
                <a:pathLst>
                  <a:path w="13" h="13">
                    <a:moveTo>
                      <a:pt x="5" y="2"/>
                    </a:moveTo>
                    <a:cubicBezTo>
                      <a:pt x="3" y="2"/>
                      <a:pt x="1" y="3"/>
                      <a:pt x="1" y="5"/>
                    </a:cubicBezTo>
                    <a:cubicBezTo>
                      <a:pt x="0" y="8"/>
                      <a:pt x="2" y="11"/>
                      <a:pt x="5" y="12"/>
                    </a:cubicBezTo>
                    <a:cubicBezTo>
                      <a:pt x="7" y="13"/>
                      <a:pt x="10" y="12"/>
                      <a:pt x="12" y="10"/>
                    </a:cubicBezTo>
                    <a:cubicBezTo>
                      <a:pt x="13" y="8"/>
                      <a:pt x="13" y="5"/>
                      <a:pt x="12" y="3"/>
                    </a:cubicBezTo>
                    <a:cubicBezTo>
                      <a:pt x="10" y="0"/>
                      <a:pt x="6" y="0"/>
                      <a:pt x="5" y="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ïṣḷïďê"/>
              <p:cNvSpPr/>
              <p:nvPr/>
            </p:nvSpPr>
            <p:spPr bwMode="auto">
              <a:xfrm>
                <a:off x="6456715" y="3601920"/>
                <a:ext cx="203290" cy="172301"/>
              </a:xfrm>
              <a:custGeom>
                <a:avLst/>
                <a:gdLst>
                  <a:gd name="T0" fmla="*/ 47 w 119"/>
                  <a:gd name="T1" fmla="*/ 52 h 101"/>
                  <a:gd name="T2" fmla="*/ 63 w 119"/>
                  <a:gd name="T3" fmla="*/ 56 h 101"/>
                  <a:gd name="T4" fmla="*/ 69 w 119"/>
                  <a:gd name="T5" fmla="*/ 59 h 101"/>
                  <a:gd name="T6" fmla="*/ 75 w 119"/>
                  <a:gd name="T7" fmla="*/ 71 h 101"/>
                  <a:gd name="T8" fmla="*/ 82 w 119"/>
                  <a:gd name="T9" fmla="*/ 93 h 101"/>
                  <a:gd name="T10" fmla="*/ 118 w 119"/>
                  <a:gd name="T11" fmla="*/ 84 h 101"/>
                  <a:gd name="T12" fmla="*/ 115 w 119"/>
                  <a:gd name="T13" fmla="*/ 70 h 101"/>
                  <a:gd name="T14" fmla="*/ 116 w 119"/>
                  <a:gd name="T15" fmla="*/ 67 h 101"/>
                  <a:gd name="T16" fmla="*/ 78 w 119"/>
                  <a:gd name="T17" fmla="*/ 34 h 101"/>
                  <a:gd name="T18" fmla="*/ 69 w 119"/>
                  <a:gd name="T19" fmla="*/ 19 h 101"/>
                  <a:gd name="T20" fmla="*/ 64 w 119"/>
                  <a:gd name="T21" fmla="*/ 9 h 101"/>
                  <a:gd name="T22" fmla="*/ 40 w 119"/>
                  <a:gd name="T23" fmla="*/ 0 h 101"/>
                  <a:gd name="T24" fmla="*/ 2 w 119"/>
                  <a:gd name="T25" fmla="*/ 23 h 101"/>
                  <a:gd name="T26" fmla="*/ 47 w 119"/>
                  <a:gd name="T27"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01">
                    <a:moveTo>
                      <a:pt x="47" y="52"/>
                    </a:moveTo>
                    <a:cubicBezTo>
                      <a:pt x="53" y="53"/>
                      <a:pt x="58" y="54"/>
                      <a:pt x="63" y="56"/>
                    </a:cubicBezTo>
                    <a:cubicBezTo>
                      <a:pt x="65" y="57"/>
                      <a:pt x="67" y="58"/>
                      <a:pt x="69" y="59"/>
                    </a:cubicBezTo>
                    <a:cubicBezTo>
                      <a:pt x="72" y="61"/>
                      <a:pt x="74" y="65"/>
                      <a:pt x="75" y="71"/>
                    </a:cubicBezTo>
                    <a:cubicBezTo>
                      <a:pt x="76" y="79"/>
                      <a:pt x="74" y="87"/>
                      <a:pt x="82" y="93"/>
                    </a:cubicBezTo>
                    <a:cubicBezTo>
                      <a:pt x="92" y="101"/>
                      <a:pt x="116" y="100"/>
                      <a:pt x="118" y="84"/>
                    </a:cubicBezTo>
                    <a:cubicBezTo>
                      <a:pt x="119" y="79"/>
                      <a:pt x="118" y="74"/>
                      <a:pt x="115" y="70"/>
                    </a:cubicBezTo>
                    <a:cubicBezTo>
                      <a:pt x="116" y="69"/>
                      <a:pt x="116" y="68"/>
                      <a:pt x="116" y="67"/>
                    </a:cubicBezTo>
                    <a:cubicBezTo>
                      <a:pt x="113" y="47"/>
                      <a:pt x="91" y="46"/>
                      <a:pt x="78" y="34"/>
                    </a:cubicBezTo>
                    <a:cubicBezTo>
                      <a:pt x="72" y="29"/>
                      <a:pt x="71" y="25"/>
                      <a:pt x="69" y="19"/>
                    </a:cubicBezTo>
                    <a:cubicBezTo>
                      <a:pt x="67" y="15"/>
                      <a:pt x="67" y="12"/>
                      <a:pt x="64" y="9"/>
                    </a:cubicBezTo>
                    <a:cubicBezTo>
                      <a:pt x="58" y="3"/>
                      <a:pt x="48" y="0"/>
                      <a:pt x="40" y="0"/>
                    </a:cubicBezTo>
                    <a:cubicBezTo>
                      <a:pt x="27" y="0"/>
                      <a:pt x="3" y="7"/>
                      <a:pt x="2" y="23"/>
                    </a:cubicBezTo>
                    <a:cubicBezTo>
                      <a:pt x="0" y="42"/>
                      <a:pt x="34" y="49"/>
                      <a:pt x="47" y="5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íṧļïdé"/>
              <p:cNvSpPr/>
              <p:nvPr/>
            </p:nvSpPr>
            <p:spPr bwMode="auto">
              <a:xfrm>
                <a:off x="6393497" y="3558535"/>
                <a:ext cx="45865" cy="40906"/>
              </a:xfrm>
              <a:custGeom>
                <a:avLst/>
                <a:gdLst>
                  <a:gd name="T0" fmla="*/ 9 w 27"/>
                  <a:gd name="T1" fmla="*/ 24 h 24"/>
                  <a:gd name="T2" fmla="*/ 15 w 27"/>
                  <a:gd name="T3" fmla="*/ 21 h 24"/>
                  <a:gd name="T4" fmla="*/ 19 w 27"/>
                  <a:gd name="T5" fmla="*/ 22 h 24"/>
                  <a:gd name="T6" fmla="*/ 25 w 27"/>
                  <a:gd name="T7" fmla="*/ 17 h 24"/>
                  <a:gd name="T8" fmla="*/ 25 w 27"/>
                  <a:gd name="T9" fmla="*/ 8 h 24"/>
                  <a:gd name="T10" fmla="*/ 12 w 27"/>
                  <a:gd name="T11" fmla="*/ 0 h 24"/>
                  <a:gd name="T12" fmla="*/ 0 w 27"/>
                  <a:gd name="T13" fmla="*/ 10 h 24"/>
                  <a:gd name="T14" fmla="*/ 0 w 27"/>
                  <a:gd name="T15" fmla="*/ 17 h 24"/>
                  <a:gd name="T16" fmla="*/ 9 w 2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9" y="24"/>
                    </a:moveTo>
                    <a:cubicBezTo>
                      <a:pt x="11" y="24"/>
                      <a:pt x="13" y="23"/>
                      <a:pt x="15" y="21"/>
                    </a:cubicBezTo>
                    <a:cubicBezTo>
                      <a:pt x="16" y="22"/>
                      <a:pt x="17" y="22"/>
                      <a:pt x="19" y="22"/>
                    </a:cubicBezTo>
                    <a:cubicBezTo>
                      <a:pt x="22" y="21"/>
                      <a:pt x="24" y="20"/>
                      <a:pt x="25" y="17"/>
                    </a:cubicBezTo>
                    <a:cubicBezTo>
                      <a:pt x="27" y="14"/>
                      <a:pt x="27" y="11"/>
                      <a:pt x="25" y="8"/>
                    </a:cubicBezTo>
                    <a:cubicBezTo>
                      <a:pt x="23" y="3"/>
                      <a:pt x="18" y="0"/>
                      <a:pt x="12" y="0"/>
                    </a:cubicBezTo>
                    <a:cubicBezTo>
                      <a:pt x="7" y="0"/>
                      <a:pt x="2" y="4"/>
                      <a:pt x="0" y="10"/>
                    </a:cubicBezTo>
                    <a:cubicBezTo>
                      <a:pt x="0" y="12"/>
                      <a:pt x="0" y="15"/>
                      <a:pt x="0" y="17"/>
                    </a:cubicBezTo>
                    <a:cubicBezTo>
                      <a:pt x="2" y="20"/>
                      <a:pt x="5" y="24"/>
                      <a:pt x="9" y="2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ïSľïḍè"/>
              <p:cNvSpPr/>
              <p:nvPr/>
            </p:nvSpPr>
            <p:spPr bwMode="auto">
              <a:xfrm>
                <a:off x="6414569" y="3474244"/>
                <a:ext cx="29750" cy="30990"/>
              </a:xfrm>
              <a:custGeom>
                <a:avLst/>
                <a:gdLst>
                  <a:gd name="T0" fmla="*/ 6 w 18"/>
                  <a:gd name="T1" fmla="*/ 18 h 18"/>
                  <a:gd name="T2" fmla="*/ 9 w 18"/>
                  <a:gd name="T3" fmla="*/ 17 h 18"/>
                  <a:gd name="T4" fmla="*/ 10 w 18"/>
                  <a:gd name="T5" fmla="*/ 17 h 18"/>
                  <a:gd name="T6" fmla="*/ 17 w 18"/>
                  <a:gd name="T7" fmla="*/ 8 h 18"/>
                  <a:gd name="T8" fmla="*/ 7 w 18"/>
                  <a:gd name="T9" fmla="*/ 0 h 18"/>
                  <a:gd name="T10" fmla="*/ 0 w 18"/>
                  <a:gd name="T11" fmla="*/ 6 h 18"/>
                  <a:gd name="T12" fmla="*/ 0 w 18"/>
                  <a:gd name="T13" fmla="*/ 12 h 18"/>
                  <a:gd name="T14" fmla="*/ 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6" y="18"/>
                    </a:moveTo>
                    <a:cubicBezTo>
                      <a:pt x="7" y="18"/>
                      <a:pt x="8" y="17"/>
                      <a:pt x="9" y="17"/>
                    </a:cubicBezTo>
                    <a:cubicBezTo>
                      <a:pt x="9" y="17"/>
                      <a:pt x="9" y="17"/>
                      <a:pt x="10" y="17"/>
                    </a:cubicBezTo>
                    <a:cubicBezTo>
                      <a:pt x="15" y="17"/>
                      <a:pt x="18" y="13"/>
                      <a:pt x="17" y="8"/>
                    </a:cubicBezTo>
                    <a:cubicBezTo>
                      <a:pt x="16" y="3"/>
                      <a:pt x="11" y="0"/>
                      <a:pt x="7" y="0"/>
                    </a:cubicBezTo>
                    <a:cubicBezTo>
                      <a:pt x="4" y="0"/>
                      <a:pt x="0" y="3"/>
                      <a:pt x="0" y="6"/>
                    </a:cubicBezTo>
                    <a:cubicBezTo>
                      <a:pt x="0" y="8"/>
                      <a:pt x="0" y="10"/>
                      <a:pt x="0" y="12"/>
                    </a:cubicBezTo>
                    <a:cubicBezTo>
                      <a:pt x="1" y="15"/>
                      <a:pt x="3" y="18"/>
                      <a:pt x="6" y="18"/>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ïṣḷíḍê"/>
              <p:cNvSpPr/>
              <p:nvPr/>
            </p:nvSpPr>
            <p:spPr bwMode="auto">
              <a:xfrm>
                <a:off x="6444319" y="3746950"/>
                <a:ext cx="26031" cy="26031"/>
              </a:xfrm>
              <a:custGeom>
                <a:avLst/>
                <a:gdLst>
                  <a:gd name="T0" fmla="*/ 9 w 15"/>
                  <a:gd name="T1" fmla="*/ 14 h 15"/>
                  <a:gd name="T2" fmla="*/ 13 w 15"/>
                  <a:gd name="T3" fmla="*/ 10 h 15"/>
                  <a:gd name="T4" fmla="*/ 12 w 15"/>
                  <a:gd name="T5" fmla="*/ 2 h 15"/>
                  <a:gd name="T6" fmla="*/ 3 w 15"/>
                  <a:gd name="T7" fmla="*/ 2 h 15"/>
                  <a:gd name="T8" fmla="*/ 1 w 15"/>
                  <a:gd name="T9" fmla="*/ 6 h 15"/>
                  <a:gd name="T10" fmla="*/ 2 w 15"/>
                  <a:gd name="T11" fmla="*/ 13 h 15"/>
                  <a:gd name="T12" fmla="*/ 9 w 15"/>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9" y="14"/>
                    </a:moveTo>
                    <a:cubicBezTo>
                      <a:pt x="11" y="13"/>
                      <a:pt x="12" y="12"/>
                      <a:pt x="13" y="10"/>
                    </a:cubicBezTo>
                    <a:cubicBezTo>
                      <a:pt x="15" y="7"/>
                      <a:pt x="14" y="4"/>
                      <a:pt x="12" y="2"/>
                    </a:cubicBezTo>
                    <a:cubicBezTo>
                      <a:pt x="9" y="0"/>
                      <a:pt x="6" y="0"/>
                      <a:pt x="3" y="2"/>
                    </a:cubicBezTo>
                    <a:cubicBezTo>
                      <a:pt x="2" y="3"/>
                      <a:pt x="2" y="5"/>
                      <a:pt x="1" y="6"/>
                    </a:cubicBezTo>
                    <a:cubicBezTo>
                      <a:pt x="0" y="8"/>
                      <a:pt x="0" y="11"/>
                      <a:pt x="2" y="13"/>
                    </a:cubicBezTo>
                    <a:cubicBezTo>
                      <a:pt x="4" y="15"/>
                      <a:pt x="7" y="15"/>
                      <a:pt x="9"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isľïḋê"/>
              <p:cNvSpPr/>
              <p:nvPr/>
            </p:nvSpPr>
            <p:spPr bwMode="auto">
              <a:xfrm>
                <a:off x="6523651" y="3777939"/>
                <a:ext cx="28511" cy="23552"/>
              </a:xfrm>
              <a:custGeom>
                <a:avLst/>
                <a:gdLst>
                  <a:gd name="T0" fmla="*/ 9 w 17"/>
                  <a:gd name="T1" fmla="*/ 14 h 14"/>
                  <a:gd name="T2" fmla="*/ 9 w 17"/>
                  <a:gd name="T3" fmla="*/ 0 h 14"/>
                  <a:gd name="T4" fmla="*/ 9 w 17"/>
                  <a:gd name="T5" fmla="*/ 14 h 14"/>
                </a:gdLst>
                <a:ahLst/>
                <a:cxnLst>
                  <a:cxn ang="0">
                    <a:pos x="T0" y="T1"/>
                  </a:cxn>
                  <a:cxn ang="0">
                    <a:pos x="T2" y="T3"/>
                  </a:cxn>
                  <a:cxn ang="0">
                    <a:pos x="T4" y="T5"/>
                  </a:cxn>
                </a:cxnLst>
                <a:rect l="0" t="0" r="r" b="b"/>
                <a:pathLst>
                  <a:path w="17" h="14">
                    <a:moveTo>
                      <a:pt x="9" y="14"/>
                    </a:moveTo>
                    <a:cubicBezTo>
                      <a:pt x="17" y="14"/>
                      <a:pt x="17" y="0"/>
                      <a:pt x="9" y="0"/>
                    </a:cubicBezTo>
                    <a:cubicBezTo>
                      <a:pt x="0" y="0"/>
                      <a:pt x="0" y="14"/>
                      <a:pt x="9"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ïṡḷidè"/>
              <p:cNvSpPr/>
              <p:nvPr/>
            </p:nvSpPr>
            <p:spPr bwMode="auto">
              <a:xfrm>
                <a:off x="6436882" y="4376652"/>
                <a:ext cx="32229" cy="27271"/>
              </a:xfrm>
              <a:custGeom>
                <a:avLst/>
                <a:gdLst>
                  <a:gd name="T0" fmla="*/ 10 w 19"/>
                  <a:gd name="T1" fmla="*/ 0 h 16"/>
                  <a:gd name="T2" fmla="*/ 10 w 19"/>
                  <a:gd name="T3" fmla="*/ 16 h 16"/>
                  <a:gd name="T4" fmla="*/ 10 w 19"/>
                  <a:gd name="T5" fmla="*/ 0 h 16"/>
                </a:gdLst>
                <a:ahLst/>
                <a:cxnLst>
                  <a:cxn ang="0">
                    <a:pos x="T0" y="T1"/>
                  </a:cxn>
                  <a:cxn ang="0">
                    <a:pos x="T2" y="T3"/>
                  </a:cxn>
                  <a:cxn ang="0">
                    <a:pos x="T4" y="T5"/>
                  </a:cxn>
                </a:cxnLst>
                <a:rect l="0" t="0" r="r" b="b"/>
                <a:pathLst>
                  <a:path w="19" h="16">
                    <a:moveTo>
                      <a:pt x="10" y="0"/>
                    </a:moveTo>
                    <a:cubicBezTo>
                      <a:pt x="0" y="0"/>
                      <a:pt x="0" y="16"/>
                      <a:pt x="10" y="16"/>
                    </a:cubicBezTo>
                    <a:cubicBezTo>
                      <a:pt x="19" y="16"/>
                      <a:pt x="19" y="0"/>
                      <a:pt x="10"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íşlíḍe"/>
              <p:cNvSpPr/>
              <p:nvPr/>
            </p:nvSpPr>
            <p:spPr bwMode="auto">
              <a:xfrm>
                <a:off x="6414569" y="4437390"/>
                <a:ext cx="24791" cy="23552"/>
              </a:xfrm>
              <a:custGeom>
                <a:avLst/>
                <a:gdLst>
                  <a:gd name="T0" fmla="*/ 13 w 15"/>
                  <a:gd name="T1" fmla="*/ 12 h 14"/>
                  <a:gd name="T2" fmla="*/ 15 w 15"/>
                  <a:gd name="T3" fmla="*/ 7 h 14"/>
                  <a:gd name="T4" fmla="*/ 13 w 15"/>
                  <a:gd name="T5" fmla="*/ 2 h 14"/>
                  <a:gd name="T6" fmla="*/ 7 w 15"/>
                  <a:gd name="T7" fmla="*/ 1 h 14"/>
                  <a:gd name="T8" fmla="*/ 5 w 15"/>
                  <a:gd name="T9" fmla="*/ 1 h 14"/>
                  <a:gd name="T10" fmla="*/ 0 w 15"/>
                  <a:gd name="T11" fmla="*/ 7 h 14"/>
                  <a:gd name="T12" fmla="*/ 5 w 15"/>
                  <a:gd name="T13" fmla="*/ 13 h 14"/>
                  <a:gd name="T14" fmla="*/ 7 w 15"/>
                  <a:gd name="T15" fmla="*/ 13 h 14"/>
                  <a:gd name="T16" fmla="*/ 13 w 1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2"/>
                    </a:moveTo>
                    <a:cubicBezTo>
                      <a:pt x="14" y="10"/>
                      <a:pt x="15" y="9"/>
                      <a:pt x="15" y="7"/>
                    </a:cubicBezTo>
                    <a:cubicBezTo>
                      <a:pt x="15" y="5"/>
                      <a:pt x="14" y="3"/>
                      <a:pt x="13" y="2"/>
                    </a:cubicBezTo>
                    <a:cubicBezTo>
                      <a:pt x="11" y="0"/>
                      <a:pt x="9" y="0"/>
                      <a:pt x="7" y="1"/>
                    </a:cubicBezTo>
                    <a:cubicBezTo>
                      <a:pt x="6" y="1"/>
                      <a:pt x="5" y="1"/>
                      <a:pt x="5" y="1"/>
                    </a:cubicBezTo>
                    <a:cubicBezTo>
                      <a:pt x="2" y="1"/>
                      <a:pt x="0" y="4"/>
                      <a:pt x="0" y="7"/>
                    </a:cubicBezTo>
                    <a:cubicBezTo>
                      <a:pt x="0" y="10"/>
                      <a:pt x="2" y="13"/>
                      <a:pt x="5" y="13"/>
                    </a:cubicBezTo>
                    <a:cubicBezTo>
                      <a:pt x="5" y="13"/>
                      <a:pt x="6" y="13"/>
                      <a:pt x="7" y="13"/>
                    </a:cubicBezTo>
                    <a:cubicBezTo>
                      <a:pt x="9" y="14"/>
                      <a:pt x="11" y="13"/>
                      <a:pt x="13" y="1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išliḓê"/>
              <p:cNvSpPr/>
              <p:nvPr/>
            </p:nvSpPr>
            <p:spPr bwMode="auto">
              <a:xfrm>
                <a:off x="6423247" y="4503088"/>
                <a:ext cx="23552" cy="18594"/>
              </a:xfrm>
              <a:custGeom>
                <a:avLst/>
                <a:gdLst>
                  <a:gd name="T0" fmla="*/ 7 w 14"/>
                  <a:gd name="T1" fmla="*/ 0 h 11"/>
                  <a:gd name="T2" fmla="*/ 7 w 14"/>
                  <a:gd name="T3" fmla="*/ 11 h 11"/>
                  <a:gd name="T4" fmla="*/ 7 w 14"/>
                  <a:gd name="T5" fmla="*/ 0 h 11"/>
                </a:gdLst>
                <a:ahLst/>
                <a:cxnLst>
                  <a:cxn ang="0">
                    <a:pos x="T0" y="T1"/>
                  </a:cxn>
                  <a:cxn ang="0">
                    <a:pos x="T2" y="T3"/>
                  </a:cxn>
                  <a:cxn ang="0">
                    <a:pos x="T4" y="T5"/>
                  </a:cxn>
                </a:cxnLst>
                <a:rect l="0" t="0" r="r" b="b"/>
                <a:pathLst>
                  <a:path w="14" h="11">
                    <a:moveTo>
                      <a:pt x="7" y="0"/>
                    </a:moveTo>
                    <a:cubicBezTo>
                      <a:pt x="0" y="0"/>
                      <a:pt x="0" y="11"/>
                      <a:pt x="7" y="11"/>
                    </a:cubicBezTo>
                    <a:cubicBezTo>
                      <a:pt x="14" y="11"/>
                      <a:pt x="14" y="0"/>
                      <a:pt x="7"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iṥliďè"/>
              <p:cNvSpPr/>
              <p:nvPr/>
            </p:nvSpPr>
            <p:spPr bwMode="auto">
              <a:xfrm>
                <a:off x="6357549" y="3207736"/>
                <a:ext cx="1400715" cy="1869273"/>
              </a:xfrm>
              <a:custGeom>
                <a:avLst/>
                <a:gdLst>
                  <a:gd name="T0" fmla="*/ 609 w 819"/>
                  <a:gd name="T1" fmla="*/ 113 h 1095"/>
                  <a:gd name="T2" fmla="*/ 523 w 819"/>
                  <a:gd name="T3" fmla="*/ 90 h 1095"/>
                  <a:gd name="T4" fmla="*/ 419 w 819"/>
                  <a:gd name="T5" fmla="*/ 47 h 1095"/>
                  <a:gd name="T6" fmla="*/ 330 w 819"/>
                  <a:gd name="T7" fmla="*/ 6 h 1095"/>
                  <a:gd name="T8" fmla="*/ 258 w 819"/>
                  <a:gd name="T9" fmla="*/ 20 h 1095"/>
                  <a:gd name="T10" fmla="*/ 207 w 819"/>
                  <a:gd name="T11" fmla="*/ 52 h 1095"/>
                  <a:gd name="T12" fmla="*/ 156 w 819"/>
                  <a:gd name="T13" fmla="*/ 111 h 1095"/>
                  <a:gd name="T14" fmla="*/ 75 w 819"/>
                  <a:gd name="T15" fmla="*/ 198 h 1095"/>
                  <a:gd name="T16" fmla="*/ 126 w 819"/>
                  <a:gd name="T17" fmla="*/ 199 h 1095"/>
                  <a:gd name="T18" fmla="*/ 151 w 819"/>
                  <a:gd name="T19" fmla="*/ 210 h 1095"/>
                  <a:gd name="T20" fmla="*/ 199 w 819"/>
                  <a:gd name="T21" fmla="*/ 237 h 1095"/>
                  <a:gd name="T22" fmla="*/ 228 w 819"/>
                  <a:gd name="T23" fmla="*/ 269 h 1095"/>
                  <a:gd name="T24" fmla="*/ 271 w 819"/>
                  <a:gd name="T25" fmla="*/ 272 h 1095"/>
                  <a:gd name="T26" fmla="*/ 273 w 819"/>
                  <a:gd name="T27" fmla="*/ 300 h 1095"/>
                  <a:gd name="T28" fmla="*/ 231 w 819"/>
                  <a:gd name="T29" fmla="*/ 323 h 1095"/>
                  <a:gd name="T30" fmla="*/ 151 w 819"/>
                  <a:gd name="T31" fmla="*/ 393 h 1095"/>
                  <a:gd name="T32" fmla="*/ 52 w 819"/>
                  <a:gd name="T33" fmla="*/ 416 h 1095"/>
                  <a:gd name="T34" fmla="*/ 12 w 819"/>
                  <a:gd name="T35" fmla="*/ 494 h 1095"/>
                  <a:gd name="T36" fmla="*/ 36 w 819"/>
                  <a:gd name="T37" fmla="*/ 503 h 1095"/>
                  <a:gd name="T38" fmla="*/ 23 w 819"/>
                  <a:gd name="T39" fmla="*/ 554 h 1095"/>
                  <a:gd name="T40" fmla="*/ 31 w 819"/>
                  <a:gd name="T41" fmla="*/ 605 h 1095"/>
                  <a:gd name="T42" fmla="*/ 58 w 819"/>
                  <a:gd name="T43" fmla="*/ 631 h 1095"/>
                  <a:gd name="T44" fmla="*/ 88 w 819"/>
                  <a:gd name="T45" fmla="*/ 667 h 1095"/>
                  <a:gd name="T46" fmla="*/ 104 w 819"/>
                  <a:gd name="T47" fmla="*/ 719 h 1095"/>
                  <a:gd name="T48" fmla="*/ 73 w 819"/>
                  <a:gd name="T49" fmla="*/ 752 h 1095"/>
                  <a:gd name="T50" fmla="*/ 96 w 819"/>
                  <a:gd name="T51" fmla="*/ 799 h 1095"/>
                  <a:gd name="T52" fmla="*/ 106 w 819"/>
                  <a:gd name="T53" fmla="*/ 846 h 1095"/>
                  <a:gd name="T54" fmla="*/ 199 w 819"/>
                  <a:gd name="T55" fmla="*/ 908 h 1095"/>
                  <a:gd name="T56" fmla="*/ 227 w 819"/>
                  <a:gd name="T57" fmla="*/ 937 h 1095"/>
                  <a:gd name="T58" fmla="*/ 280 w 819"/>
                  <a:gd name="T59" fmla="*/ 935 h 1095"/>
                  <a:gd name="T60" fmla="*/ 288 w 819"/>
                  <a:gd name="T61" fmla="*/ 974 h 1095"/>
                  <a:gd name="T62" fmla="*/ 306 w 819"/>
                  <a:gd name="T63" fmla="*/ 997 h 1095"/>
                  <a:gd name="T64" fmla="*/ 343 w 819"/>
                  <a:gd name="T65" fmla="*/ 1040 h 1095"/>
                  <a:gd name="T66" fmla="*/ 425 w 819"/>
                  <a:gd name="T67" fmla="*/ 1066 h 1095"/>
                  <a:gd name="T68" fmla="*/ 493 w 819"/>
                  <a:gd name="T69" fmla="*/ 1081 h 1095"/>
                  <a:gd name="T70" fmla="*/ 562 w 819"/>
                  <a:gd name="T71" fmla="*/ 1094 h 1095"/>
                  <a:gd name="T72" fmla="*/ 623 w 819"/>
                  <a:gd name="T73" fmla="*/ 1041 h 1095"/>
                  <a:gd name="T74" fmla="*/ 618 w 819"/>
                  <a:gd name="T75" fmla="*/ 1000 h 1095"/>
                  <a:gd name="T76" fmla="*/ 645 w 819"/>
                  <a:gd name="T77" fmla="*/ 990 h 1095"/>
                  <a:gd name="T78" fmla="*/ 659 w 819"/>
                  <a:gd name="T79" fmla="*/ 983 h 1095"/>
                  <a:gd name="T80" fmla="*/ 687 w 819"/>
                  <a:gd name="T81" fmla="*/ 959 h 1095"/>
                  <a:gd name="T82" fmla="*/ 698 w 819"/>
                  <a:gd name="T83" fmla="*/ 928 h 1095"/>
                  <a:gd name="T84" fmla="*/ 705 w 819"/>
                  <a:gd name="T85" fmla="*/ 911 h 1095"/>
                  <a:gd name="T86" fmla="*/ 724 w 819"/>
                  <a:gd name="T87" fmla="*/ 880 h 1095"/>
                  <a:gd name="T88" fmla="*/ 704 w 819"/>
                  <a:gd name="T89" fmla="*/ 863 h 1095"/>
                  <a:gd name="T90" fmla="*/ 675 w 819"/>
                  <a:gd name="T91" fmla="*/ 851 h 1095"/>
                  <a:gd name="T92" fmla="*/ 717 w 819"/>
                  <a:gd name="T93" fmla="*/ 763 h 1095"/>
                  <a:gd name="T94" fmla="*/ 730 w 819"/>
                  <a:gd name="T95" fmla="*/ 694 h 1095"/>
                  <a:gd name="T96" fmla="*/ 722 w 819"/>
                  <a:gd name="T97" fmla="*/ 671 h 1095"/>
                  <a:gd name="T98" fmla="*/ 771 w 819"/>
                  <a:gd name="T99" fmla="*/ 663 h 1095"/>
                  <a:gd name="T100" fmla="*/ 808 w 819"/>
                  <a:gd name="T101" fmla="*/ 639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1095">
                    <a:moveTo>
                      <a:pt x="819" y="638"/>
                    </a:moveTo>
                    <a:cubicBezTo>
                      <a:pt x="802" y="440"/>
                      <a:pt x="726" y="259"/>
                      <a:pt x="609" y="113"/>
                    </a:cubicBezTo>
                    <a:cubicBezTo>
                      <a:pt x="592" y="108"/>
                      <a:pt x="575" y="102"/>
                      <a:pt x="559" y="97"/>
                    </a:cubicBezTo>
                    <a:cubicBezTo>
                      <a:pt x="547" y="93"/>
                      <a:pt x="535" y="89"/>
                      <a:pt x="523" y="90"/>
                    </a:cubicBezTo>
                    <a:cubicBezTo>
                      <a:pt x="508" y="79"/>
                      <a:pt x="489" y="71"/>
                      <a:pt x="471" y="66"/>
                    </a:cubicBezTo>
                    <a:cubicBezTo>
                      <a:pt x="452" y="62"/>
                      <a:pt x="435" y="62"/>
                      <a:pt x="419" y="47"/>
                    </a:cubicBezTo>
                    <a:cubicBezTo>
                      <a:pt x="406" y="35"/>
                      <a:pt x="394" y="24"/>
                      <a:pt x="378" y="17"/>
                    </a:cubicBezTo>
                    <a:cubicBezTo>
                      <a:pt x="362" y="11"/>
                      <a:pt x="346" y="8"/>
                      <a:pt x="330" y="6"/>
                    </a:cubicBezTo>
                    <a:cubicBezTo>
                      <a:pt x="313" y="4"/>
                      <a:pt x="294" y="0"/>
                      <a:pt x="277" y="7"/>
                    </a:cubicBezTo>
                    <a:cubicBezTo>
                      <a:pt x="270" y="10"/>
                      <a:pt x="264" y="15"/>
                      <a:pt x="258" y="20"/>
                    </a:cubicBezTo>
                    <a:cubicBezTo>
                      <a:pt x="250" y="25"/>
                      <a:pt x="243" y="25"/>
                      <a:pt x="235" y="28"/>
                    </a:cubicBezTo>
                    <a:cubicBezTo>
                      <a:pt x="222" y="31"/>
                      <a:pt x="213" y="40"/>
                      <a:pt x="207" y="52"/>
                    </a:cubicBezTo>
                    <a:cubicBezTo>
                      <a:pt x="202" y="62"/>
                      <a:pt x="199" y="74"/>
                      <a:pt x="195" y="84"/>
                    </a:cubicBezTo>
                    <a:cubicBezTo>
                      <a:pt x="188" y="102"/>
                      <a:pt x="175" y="108"/>
                      <a:pt x="156" y="111"/>
                    </a:cubicBezTo>
                    <a:cubicBezTo>
                      <a:pt x="124" y="117"/>
                      <a:pt x="96" y="130"/>
                      <a:pt x="80" y="160"/>
                    </a:cubicBezTo>
                    <a:cubicBezTo>
                      <a:pt x="75" y="170"/>
                      <a:pt x="66" y="188"/>
                      <a:pt x="75" y="198"/>
                    </a:cubicBezTo>
                    <a:cubicBezTo>
                      <a:pt x="80" y="203"/>
                      <a:pt x="86" y="203"/>
                      <a:pt x="91" y="202"/>
                    </a:cubicBezTo>
                    <a:cubicBezTo>
                      <a:pt x="103" y="201"/>
                      <a:pt x="114" y="199"/>
                      <a:pt x="126" y="199"/>
                    </a:cubicBezTo>
                    <a:cubicBezTo>
                      <a:pt x="131" y="199"/>
                      <a:pt x="136" y="199"/>
                      <a:pt x="140" y="200"/>
                    </a:cubicBezTo>
                    <a:cubicBezTo>
                      <a:pt x="149" y="200"/>
                      <a:pt x="148" y="203"/>
                      <a:pt x="151" y="210"/>
                    </a:cubicBezTo>
                    <a:cubicBezTo>
                      <a:pt x="154" y="215"/>
                      <a:pt x="158" y="219"/>
                      <a:pt x="163" y="222"/>
                    </a:cubicBezTo>
                    <a:cubicBezTo>
                      <a:pt x="173" y="228"/>
                      <a:pt x="193" y="226"/>
                      <a:pt x="199" y="237"/>
                    </a:cubicBezTo>
                    <a:cubicBezTo>
                      <a:pt x="203" y="245"/>
                      <a:pt x="202" y="252"/>
                      <a:pt x="208" y="259"/>
                    </a:cubicBezTo>
                    <a:cubicBezTo>
                      <a:pt x="213" y="264"/>
                      <a:pt x="221" y="267"/>
                      <a:pt x="228" y="269"/>
                    </a:cubicBezTo>
                    <a:cubicBezTo>
                      <a:pt x="237" y="271"/>
                      <a:pt x="246" y="270"/>
                      <a:pt x="255" y="270"/>
                    </a:cubicBezTo>
                    <a:cubicBezTo>
                      <a:pt x="260" y="270"/>
                      <a:pt x="266" y="270"/>
                      <a:pt x="271" y="272"/>
                    </a:cubicBezTo>
                    <a:cubicBezTo>
                      <a:pt x="279" y="275"/>
                      <a:pt x="289" y="284"/>
                      <a:pt x="282" y="293"/>
                    </a:cubicBezTo>
                    <a:cubicBezTo>
                      <a:pt x="279" y="295"/>
                      <a:pt x="276" y="297"/>
                      <a:pt x="273" y="300"/>
                    </a:cubicBezTo>
                    <a:cubicBezTo>
                      <a:pt x="273" y="300"/>
                      <a:pt x="273" y="300"/>
                      <a:pt x="272" y="301"/>
                    </a:cubicBezTo>
                    <a:cubicBezTo>
                      <a:pt x="257" y="305"/>
                      <a:pt x="244" y="315"/>
                      <a:pt x="231" y="323"/>
                    </a:cubicBezTo>
                    <a:cubicBezTo>
                      <a:pt x="217" y="333"/>
                      <a:pt x="203" y="342"/>
                      <a:pt x="191" y="353"/>
                    </a:cubicBezTo>
                    <a:cubicBezTo>
                      <a:pt x="176" y="365"/>
                      <a:pt x="165" y="380"/>
                      <a:pt x="151" y="393"/>
                    </a:cubicBezTo>
                    <a:cubicBezTo>
                      <a:pt x="137" y="406"/>
                      <a:pt x="122" y="413"/>
                      <a:pt x="103" y="414"/>
                    </a:cubicBezTo>
                    <a:cubicBezTo>
                      <a:pt x="86" y="415"/>
                      <a:pt x="69" y="413"/>
                      <a:pt x="52" y="416"/>
                    </a:cubicBezTo>
                    <a:cubicBezTo>
                      <a:pt x="25" y="420"/>
                      <a:pt x="0" y="437"/>
                      <a:pt x="0" y="467"/>
                    </a:cubicBezTo>
                    <a:cubicBezTo>
                      <a:pt x="1" y="477"/>
                      <a:pt x="4" y="487"/>
                      <a:pt x="12" y="494"/>
                    </a:cubicBezTo>
                    <a:cubicBezTo>
                      <a:pt x="16" y="498"/>
                      <a:pt x="21" y="500"/>
                      <a:pt x="26" y="501"/>
                    </a:cubicBezTo>
                    <a:cubicBezTo>
                      <a:pt x="28" y="502"/>
                      <a:pt x="34" y="502"/>
                      <a:pt x="36" y="503"/>
                    </a:cubicBezTo>
                    <a:cubicBezTo>
                      <a:pt x="40" y="508"/>
                      <a:pt x="34" y="520"/>
                      <a:pt x="32" y="524"/>
                    </a:cubicBezTo>
                    <a:cubicBezTo>
                      <a:pt x="29" y="534"/>
                      <a:pt x="26" y="544"/>
                      <a:pt x="23" y="554"/>
                    </a:cubicBezTo>
                    <a:cubicBezTo>
                      <a:pt x="20" y="564"/>
                      <a:pt x="15" y="575"/>
                      <a:pt x="14" y="585"/>
                    </a:cubicBezTo>
                    <a:cubicBezTo>
                      <a:pt x="13" y="597"/>
                      <a:pt x="21" y="603"/>
                      <a:pt x="31" y="605"/>
                    </a:cubicBezTo>
                    <a:cubicBezTo>
                      <a:pt x="40" y="607"/>
                      <a:pt x="47" y="605"/>
                      <a:pt x="50" y="615"/>
                    </a:cubicBezTo>
                    <a:cubicBezTo>
                      <a:pt x="52" y="621"/>
                      <a:pt x="53" y="627"/>
                      <a:pt x="58" y="631"/>
                    </a:cubicBezTo>
                    <a:cubicBezTo>
                      <a:pt x="65" y="638"/>
                      <a:pt x="75" y="639"/>
                      <a:pt x="84" y="638"/>
                    </a:cubicBezTo>
                    <a:cubicBezTo>
                      <a:pt x="82" y="649"/>
                      <a:pt x="81" y="660"/>
                      <a:pt x="88" y="667"/>
                    </a:cubicBezTo>
                    <a:cubicBezTo>
                      <a:pt x="88" y="672"/>
                      <a:pt x="89" y="677"/>
                      <a:pt x="91" y="682"/>
                    </a:cubicBezTo>
                    <a:cubicBezTo>
                      <a:pt x="97" y="695"/>
                      <a:pt x="110" y="707"/>
                      <a:pt x="104" y="719"/>
                    </a:cubicBezTo>
                    <a:cubicBezTo>
                      <a:pt x="101" y="727"/>
                      <a:pt x="92" y="730"/>
                      <a:pt x="85" y="733"/>
                    </a:cubicBezTo>
                    <a:cubicBezTo>
                      <a:pt x="78" y="737"/>
                      <a:pt x="71" y="744"/>
                      <a:pt x="73" y="752"/>
                    </a:cubicBezTo>
                    <a:cubicBezTo>
                      <a:pt x="77" y="763"/>
                      <a:pt x="94" y="760"/>
                      <a:pt x="102" y="768"/>
                    </a:cubicBezTo>
                    <a:cubicBezTo>
                      <a:pt x="110" y="776"/>
                      <a:pt x="104" y="790"/>
                      <a:pt x="96" y="799"/>
                    </a:cubicBezTo>
                    <a:cubicBezTo>
                      <a:pt x="89" y="808"/>
                      <a:pt x="80" y="819"/>
                      <a:pt x="82" y="830"/>
                    </a:cubicBezTo>
                    <a:cubicBezTo>
                      <a:pt x="85" y="840"/>
                      <a:pt x="96" y="845"/>
                      <a:pt x="106" y="846"/>
                    </a:cubicBezTo>
                    <a:cubicBezTo>
                      <a:pt x="116" y="846"/>
                      <a:pt x="126" y="843"/>
                      <a:pt x="136" y="843"/>
                    </a:cubicBezTo>
                    <a:cubicBezTo>
                      <a:pt x="170" y="842"/>
                      <a:pt x="201" y="874"/>
                      <a:pt x="199" y="908"/>
                    </a:cubicBezTo>
                    <a:cubicBezTo>
                      <a:pt x="199" y="919"/>
                      <a:pt x="196" y="932"/>
                      <a:pt x="205" y="938"/>
                    </a:cubicBezTo>
                    <a:cubicBezTo>
                      <a:pt x="211" y="943"/>
                      <a:pt x="221" y="941"/>
                      <a:pt x="227" y="937"/>
                    </a:cubicBezTo>
                    <a:cubicBezTo>
                      <a:pt x="234" y="933"/>
                      <a:pt x="240" y="928"/>
                      <a:pt x="248" y="925"/>
                    </a:cubicBezTo>
                    <a:cubicBezTo>
                      <a:pt x="259" y="921"/>
                      <a:pt x="273" y="925"/>
                      <a:pt x="280" y="935"/>
                    </a:cubicBezTo>
                    <a:cubicBezTo>
                      <a:pt x="288" y="944"/>
                      <a:pt x="288" y="959"/>
                      <a:pt x="281" y="969"/>
                    </a:cubicBezTo>
                    <a:cubicBezTo>
                      <a:pt x="283" y="970"/>
                      <a:pt x="286" y="972"/>
                      <a:pt x="288" y="974"/>
                    </a:cubicBezTo>
                    <a:cubicBezTo>
                      <a:pt x="286" y="979"/>
                      <a:pt x="288" y="984"/>
                      <a:pt x="291" y="989"/>
                    </a:cubicBezTo>
                    <a:cubicBezTo>
                      <a:pt x="295" y="993"/>
                      <a:pt x="301" y="994"/>
                      <a:pt x="306" y="997"/>
                    </a:cubicBezTo>
                    <a:cubicBezTo>
                      <a:pt x="314" y="1002"/>
                      <a:pt x="315" y="1008"/>
                      <a:pt x="318" y="1016"/>
                    </a:cubicBezTo>
                    <a:cubicBezTo>
                      <a:pt x="323" y="1029"/>
                      <a:pt x="330" y="1035"/>
                      <a:pt x="343" y="1040"/>
                    </a:cubicBezTo>
                    <a:cubicBezTo>
                      <a:pt x="358" y="1048"/>
                      <a:pt x="374" y="1055"/>
                      <a:pt x="390" y="1062"/>
                    </a:cubicBezTo>
                    <a:cubicBezTo>
                      <a:pt x="402" y="1067"/>
                      <a:pt x="413" y="1069"/>
                      <a:pt x="425" y="1066"/>
                    </a:cubicBezTo>
                    <a:cubicBezTo>
                      <a:pt x="439" y="1072"/>
                      <a:pt x="452" y="1077"/>
                      <a:pt x="466" y="1083"/>
                    </a:cubicBezTo>
                    <a:cubicBezTo>
                      <a:pt x="475" y="1087"/>
                      <a:pt x="488" y="1090"/>
                      <a:pt x="493" y="1081"/>
                    </a:cubicBezTo>
                    <a:cubicBezTo>
                      <a:pt x="495" y="1085"/>
                      <a:pt x="497" y="1089"/>
                      <a:pt x="499" y="1093"/>
                    </a:cubicBezTo>
                    <a:cubicBezTo>
                      <a:pt x="520" y="1093"/>
                      <a:pt x="541" y="1094"/>
                      <a:pt x="562" y="1094"/>
                    </a:cubicBezTo>
                    <a:cubicBezTo>
                      <a:pt x="579" y="1095"/>
                      <a:pt x="597" y="1095"/>
                      <a:pt x="612" y="1085"/>
                    </a:cubicBezTo>
                    <a:cubicBezTo>
                      <a:pt x="627" y="1076"/>
                      <a:pt x="635" y="1054"/>
                      <a:pt x="623" y="1041"/>
                    </a:cubicBezTo>
                    <a:cubicBezTo>
                      <a:pt x="619" y="1036"/>
                      <a:pt x="613" y="1034"/>
                      <a:pt x="610" y="1028"/>
                    </a:cubicBezTo>
                    <a:cubicBezTo>
                      <a:pt x="605" y="1019"/>
                      <a:pt x="612" y="1008"/>
                      <a:pt x="618" y="1000"/>
                    </a:cubicBezTo>
                    <a:cubicBezTo>
                      <a:pt x="619" y="999"/>
                      <a:pt x="619" y="997"/>
                      <a:pt x="620" y="996"/>
                    </a:cubicBezTo>
                    <a:cubicBezTo>
                      <a:pt x="629" y="997"/>
                      <a:pt x="638" y="995"/>
                      <a:pt x="645" y="990"/>
                    </a:cubicBezTo>
                    <a:cubicBezTo>
                      <a:pt x="645" y="993"/>
                      <a:pt x="648" y="995"/>
                      <a:pt x="651" y="993"/>
                    </a:cubicBezTo>
                    <a:cubicBezTo>
                      <a:pt x="656" y="991"/>
                      <a:pt x="658" y="987"/>
                      <a:pt x="659" y="983"/>
                    </a:cubicBezTo>
                    <a:cubicBezTo>
                      <a:pt x="666" y="984"/>
                      <a:pt x="674" y="983"/>
                      <a:pt x="680" y="977"/>
                    </a:cubicBezTo>
                    <a:cubicBezTo>
                      <a:pt x="685" y="973"/>
                      <a:pt x="687" y="966"/>
                      <a:pt x="687" y="959"/>
                    </a:cubicBezTo>
                    <a:cubicBezTo>
                      <a:pt x="686" y="951"/>
                      <a:pt x="681" y="948"/>
                      <a:pt x="689" y="942"/>
                    </a:cubicBezTo>
                    <a:cubicBezTo>
                      <a:pt x="693" y="938"/>
                      <a:pt x="697" y="934"/>
                      <a:pt x="698" y="928"/>
                    </a:cubicBezTo>
                    <a:cubicBezTo>
                      <a:pt x="699" y="925"/>
                      <a:pt x="698" y="921"/>
                      <a:pt x="699" y="918"/>
                    </a:cubicBezTo>
                    <a:cubicBezTo>
                      <a:pt x="700" y="916"/>
                      <a:pt x="703" y="913"/>
                      <a:pt x="705" y="911"/>
                    </a:cubicBezTo>
                    <a:cubicBezTo>
                      <a:pt x="712" y="905"/>
                      <a:pt x="720" y="901"/>
                      <a:pt x="725" y="891"/>
                    </a:cubicBezTo>
                    <a:cubicBezTo>
                      <a:pt x="727" y="888"/>
                      <a:pt x="727" y="883"/>
                      <a:pt x="724" y="880"/>
                    </a:cubicBezTo>
                    <a:cubicBezTo>
                      <a:pt x="728" y="876"/>
                      <a:pt x="730" y="871"/>
                      <a:pt x="726" y="865"/>
                    </a:cubicBezTo>
                    <a:cubicBezTo>
                      <a:pt x="721" y="857"/>
                      <a:pt x="711" y="858"/>
                      <a:pt x="704" y="863"/>
                    </a:cubicBezTo>
                    <a:cubicBezTo>
                      <a:pt x="702" y="863"/>
                      <a:pt x="701" y="865"/>
                      <a:pt x="700" y="866"/>
                    </a:cubicBezTo>
                    <a:cubicBezTo>
                      <a:pt x="689" y="864"/>
                      <a:pt x="680" y="860"/>
                      <a:pt x="675" y="851"/>
                    </a:cubicBezTo>
                    <a:cubicBezTo>
                      <a:pt x="665" y="833"/>
                      <a:pt x="681" y="813"/>
                      <a:pt x="695" y="798"/>
                    </a:cubicBezTo>
                    <a:cubicBezTo>
                      <a:pt x="704" y="788"/>
                      <a:pt x="713" y="777"/>
                      <a:pt x="717" y="763"/>
                    </a:cubicBezTo>
                    <a:cubicBezTo>
                      <a:pt x="719" y="753"/>
                      <a:pt x="717" y="741"/>
                      <a:pt x="711" y="733"/>
                    </a:cubicBezTo>
                    <a:cubicBezTo>
                      <a:pt x="722" y="723"/>
                      <a:pt x="730" y="710"/>
                      <a:pt x="730" y="694"/>
                    </a:cubicBezTo>
                    <a:cubicBezTo>
                      <a:pt x="729" y="690"/>
                      <a:pt x="729" y="686"/>
                      <a:pt x="727" y="683"/>
                    </a:cubicBezTo>
                    <a:cubicBezTo>
                      <a:pt x="726" y="680"/>
                      <a:pt x="722" y="674"/>
                      <a:pt x="722" y="671"/>
                    </a:cubicBezTo>
                    <a:cubicBezTo>
                      <a:pt x="722" y="668"/>
                      <a:pt x="724" y="666"/>
                      <a:pt x="726" y="663"/>
                    </a:cubicBezTo>
                    <a:cubicBezTo>
                      <a:pt x="741" y="663"/>
                      <a:pt x="756" y="663"/>
                      <a:pt x="771" y="663"/>
                    </a:cubicBezTo>
                    <a:cubicBezTo>
                      <a:pt x="780" y="663"/>
                      <a:pt x="789" y="663"/>
                      <a:pt x="797" y="660"/>
                    </a:cubicBezTo>
                    <a:cubicBezTo>
                      <a:pt x="804" y="656"/>
                      <a:pt x="810" y="647"/>
                      <a:pt x="808" y="639"/>
                    </a:cubicBezTo>
                    <a:cubicBezTo>
                      <a:pt x="812" y="639"/>
                      <a:pt x="815" y="639"/>
                      <a:pt x="819" y="638"/>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iś1îďê"/>
              <p:cNvSpPr/>
              <p:nvPr/>
            </p:nvSpPr>
            <p:spPr bwMode="auto">
              <a:xfrm>
                <a:off x="4427538" y="2776365"/>
                <a:ext cx="1932491" cy="1817211"/>
              </a:xfrm>
              <a:custGeom>
                <a:avLst/>
                <a:gdLst>
                  <a:gd name="T0" fmla="*/ 80 w 1130"/>
                  <a:gd name="T1" fmla="*/ 1029 h 1065"/>
                  <a:gd name="T2" fmla="*/ 168 w 1130"/>
                  <a:gd name="T3" fmla="*/ 960 h 1065"/>
                  <a:gd name="T4" fmla="*/ 231 w 1130"/>
                  <a:gd name="T5" fmla="*/ 961 h 1065"/>
                  <a:gd name="T6" fmla="*/ 271 w 1130"/>
                  <a:gd name="T7" fmla="*/ 923 h 1065"/>
                  <a:gd name="T8" fmla="*/ 247 w 1130"/>
                  <a:gd name="T9" fmla="*/ 888 h 1065"/>
                  <a:gd name="T10" fmla="*/ 268 w 1130"/>
                  <a:gd name="T11" fmla="*/ 803 h 1065"/>
                  <a:gd name="T12" fmla="*/ 357 w 1130"/>
                  <a:gd name="T13" fmla="*/ 771 h 1065"/>
                  <a:gd name="T14" fmla="*/ 580 w 1130"/>
                  <a:gd name="T15" fmla="*/ 731 h 1065"/>
                  <a:gd name="T16" fmla="*/ 660 w 1130"/>
                  <a:gd name="T17" fmla="*/ 705 h 1065"/>
                  <a:gd name="T18" fmla="*/ 693 w 1130"/>
                  <a:gd name="T19" fmla="*/ 632 h 1065"/>
                  <a:gd name="T20" fmla="*/ 648 w 1130"/>
                  <a:gd name="T21" fmla="*/ 563 h 1065"/>
                  <a:gd name="T22" fmla="*/ 678 w 1130"/>
                  <a:gd name="T23" fmla="*/ 479 h 1065"/>
                  <a:gd name="T24" fmla="*/ 764 w 1130"/>
                  <a:gd name="T25" fmla="*/ 442 h 1065"/>
                  <a:gd name="T26" fmla="*/ 1019 w 1130"/>
                  <a:gd name="T27" fmla="*/ 373 h 1065"/>
                  <a:gd name="T28" fmla="*/ 1094 w 1130"/>
                  <a:gd name="T29" fmla="*/ 342 h 1065"/>
                  <a:gd name="T30" fmla="*/ 1122 w 1130"/>
                  <a:gd name="T31" fmla="*/ 271 h 1065"/>
                  <a:gd name="T32" fmla="*/ 1038 w 1130"/>
                  <a:gd name="T33" fmla="*/ 213 h 1065"/>
                  <a:gd name="T34" fmla="*/ 969 w 1130"/>
                  <a:gd name="T35" fmla="*/ 142 h 1065"/>
                  <a:gd name="T36" fmla="*/ 1015 w 1130"/>
                  <a:gd name="T37" fmla="*/ 61 h 1065"/>
                  <a:gd name="T38" fmla="*/ 986 w 1130"/>
                  <a:gd name="T39" fmla="*/ 0 h 1065"/>
                  <a:gd name="T40" fmla="*/ 976 w 1130"/>
                  <a:gd name="T41" fmla="*/ 0 h 1065"/>
                  <a:gd name="T42" fmla="*/ 0 w 1130"/>
                  <a:gd name="T43" fmla="*/ 975 h 1065"/>
                  <a:gd name="T44" fmla="*/ 4 w 1130"/>
                  <a:gd name="T45" fmla="*/ 1061 h 1065"/>
                  <a:gd name="T46" fmla="*/ 80 w 1130"/>
                  <a:gd name="T47" fmla="*/ 1029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0" h="1065">
                    <a:moveTo>
                      <a:pt x="80" y="1029"/>
                    </a:moveTo>
                    <a:cubicBezTo>
                      <a:pt x="107" y="1002"/>
                      <a:pt x="131" y="966"/>
                      <a:pt x="168" y="960"/>
                    </a:cubicBezTo>
                    <a:cubicBezTo>
                      <a:pt x="189" y="957"/>
                      <a:pt x="210" y="963"/>
                      <a:pt x="231" y="961"/>
                    </a:cubicBezTo>
                    <a:cubicBezTo>
                      <a:pt x="251" y="960"/>
                      <a:pt x="274" y="944"/>
                      <a:pt x="271" y="923"/>
                    </a:cubicBezTo>
                    <a:cubicBezTo>
                      <a:pt x="269" y="909"/>
                      <a:pt x="255" y="900"/>
                      <a:pt x="247" y="888"/>
                    </a:cubicBezTo>
                    <a:cubicBezTo>
                      <a:pt x="230" y="861"/>
                      <a:pt x="243" y="823"/>
                      <a:pt x="268" y="803"/>
                    </a:cubicBezTo>
                    <a:cubicBezTo>
                      <a:pt x="293" y="783"/>
                      <a:pt x="326" y="777"/>
                      <a:pt x="357" y="771"/>
                    </a:cubicBezTo>
                    <a:cubicBezTo>
                      <a:pt x="431" y="758"/>
                      <a:pt x="506" y="745"/>
                      <a:pt x="580" y="731"/>
                    </a:cubicBezTo>
                    <a:cubicBezTo>
                      <a:pt x="608" y="726"/>
                      <a:pt x="636" y="721"/>
                      <a:pt x="660" y="705"/>
                    </a:cubicBezTo>
                    <a:cubicBezTo>
                      <a:pt x="684" y="689"/>
                      <a:pt x="700" y="660"/>
                      <a:pt x="693" y="632"/>
                    </a:cubicBezTo>
                    <a:cubicBezTo>
                      <a:pt x="685" y="606"/>
                      <a:pt x="658" y="589"/>
                      <a:pt x="648" y="563"/>
                    </a:cubicBezTo>
                    <a:cubicBezTo>
                      <a:pt x="637" y="533"/>
                      <a:pt x="653" y="499"/>
                      <a:pt x="678" y="479"/>
                    </a:cubicBezTo>
                    <a:cubicBezTo>
                      <a:pt x="702" y="459"/>
                      <a:pt x="734" y="450"/>
                      <a:pt x="764" y="442"/>
                    </a:cubicBezTo>
                    <a:cubicBezTo>
                      <a:pt x="849" y="419"/>
                      <a:pt x="934" y="396"/>
                      <a:pt x="1019" y="373"/>
                    </a:cubicBezTo>
                    <a:cubicBezTo>
                      <a:pt x="1046" y="366"/>
                      <a:pt x="1073" y="359"/>
                      <a:pt x="1094" y="342"/>
                    </a:cubicBezTo>
                    <a:cubicBezTo>
                      <a:pt x="1115" y="325"/>
                      <a:pt x="1130" y="297"/>
                      <a:pt x="1122" y="271"/>
                    </a:cubicBezTo>
                    <a:cubicBezTo>
                      <a:pt x="1111" y="237"/>
                      <a:pt x="1071" y="224"/>
                      <a:pt x="1038" y="213"/>
                    </a:cubicBezTo>
                    <a:cubicBezTo>
                      <a:pt x="1004" y="202"/>
                      <a:pt x="966" y="178"/>
                      <a:pt x="969" y="142"/>
                    </a:cubicBezTo>
                    <a:cubicBezTo>
                      <a:pt x="973" y="111"/>
                      <a:pt x="1009" y="92"/>
                      <a:pt x="1015" y="61"/>
                    </a:cubicBezTo>
                    <a:cubicBezTo>
                      <a:pt x="1020" y="37"/>
                      <a:pt x="1006" y="15"/>
                      <a:pt x="986" y="0"/>
                    </a:cubicBezTo>
                    <a:cubicBezTo>
                      <a:pt x="983" y="0"/>
                      <a:pt x="979" y="0"/>
                      <a:pt x="976" y="0"/>
                    </a:cubicBezTo>
                    <a:cubicBezTo>
                      <a:pt x="437" y="0"/>
                      <a:pt x="0" y="436"/>
                      <a:pt x="0" y="975"/>
                    </a:cubicBezTo>
                    <a:cubicBezTo>
                      <a:pt x="0" y="1004"/>
                      <a:pt x="2" y="1033"/>
                      <a:pt x="4" y="1061"/>
                    </a:cubicBezTo>
                    <a:cubicBezTo>
                      <a:pt x="30" y="1065"/>
                      <a:pt x="60" y="1049"/>
                      <a:pt x="80" y="1029"/>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îṣļîḓé"/>
              <p:cNvSpPr/>
              <p:nvPr/>
            </p:nvSpPr>
            <p:spPr bwMode="auto">
              <a:xfrm>
                <a:off x="4663056" y="3418463"/>
                <a:ext cx="1746555" cy="2231227"/>
              </a:xfrm>
              <a:custGeom>
                <a:avLst/>
                <a:gdLst>
                  <a:gd name="T0" fmla="*/ 958 w 1021"/>
                  <a:gd name="T1" fmla="*/ 931 h 1308"/>
                  <a:gd name="T2" fmla="*/ 901 w 1021"/>
                  <a:gd name="T3" fmla="*/ 911 h 1308"/>
                  <a:gd name="T4" fmla="*/ 892 w 1021"/>
                  <a:gd name="T5" fmla="*/ 843 h 1308"/>
                  <a:gd name="T6" fmla="*/ 847 w 1021"/>
                  <a:gd name="T7" fmla="*/ 817 h 1308"/>
                  <a:gd name="T8" fmla="*/ 742 w 1021"/>
                  <a:gd name="T9" fmla="*/ 755 h 1308"/>
                  <a:gd name="T10" fmla="*/ 688 w 1021"/>
                  <a:gd name="T11" fmla="*/ 765 h 1308"/>
                  <a:gd name="T12" fmla="*/ 647 w 1021"/>
                  <a:gd name="T13" fmla="*/ 788 h 1308"/>
                  <a:gd name="T14" fmla="*/ 588 w 1021"/>
                  <a:gd name="T15" fmla="*/ 784 h 1308"/>
                  <a:gd name="T16" fmla="*/ 545 w 1021"/>
                  <a:gd name="T17" fmla="*/ 714 h 1308"/>
                  <a:gd name="T18" fmla="*/ 499 w 1021"/>
                  <a:gd name="T19" fmla="*/ 679 h 1308"/>
                  <a:gd name="T20" fmla="*/ 491 w 1021"/>
                  <a:gd name="T21" fmla="*/ 631 h 1308"/>
                  <a:gd name="T22" fmla="*/ 476 w 1021"/>
                  <a:gd name="T23" fmla="*/ 602 h 1308"/>
                  <a:gd name="T24" fmla="*/ 429 w 1021"/>
                  <a:gd name="T25" fmla="*/ 648 h 1308"/>
                  <a:gd name="T26" fmla="*/ 364 w 1021"/>
                  <a:gd name="T27" fmla="*/ 594 h 1308"/>
                  <a:gd name="T28" fmla="*/ 386 w 1021"/>
                  <a:gd name="T29" fmla="*/ 518 h 1308"/>
                  <a:gd name="T30" fmla="*/ 476 w 1021"/>
                  <a:gd name="T31" fmla="*/ 507 h 1308"/>
                  <a:gd name="T32" fmla="*/ 537 w 1021"/>
                  <a:gd name="T33" fmla="*/ 521 h 1308"/>
                  <a:gd name="T34" fmla="*/ 549 w 1021"/>
                  <a:gd name="T35" fmla="*/ 554 h 1308"/>
                  <a:gd name="T36" fmla="*/ 583 w 1021"/>
                  <a:gd name="T37" fmla="*/ 551 h 1308"/>
                  <a:gd name="T38" fmla="*/ 645 w 1021"/>
                  <a:gd name="T39" fmla="*/ 489 h 1308"/>
                  <a:gd name="T40" fmla="*/ 669 w 1021"/>
                  <a:gd name="T41" fmla="*/ 439 h 1308"/>
                  <a:gd name="T42" fmla="*/ 711 w 1021"/>
                  <a:gd name="T43" fmla="*/ 313 h 1308"/>
                  <a:gd name="T44" fmla="*/ 710 w 1021"/>
                  <a:gd name="T45" fmla="*/ 175 h 1308"/>
                  <a:gd name="T46" fmla="*/ 660 w 1021"/>
                  <a:gd name="T47" fmla="*/ 123 h 1308"/>
                  <a:gd name="T48" fmla="*/ 596 w 1021"/>
                  <a:gd name="T49" fmla="*/ 84 h 1308"/>
                  <a:gd name="T50" fmla="*/ 497 w 1021"/>
                  <a:gd name="T51" fmla="*/ 92 h 1308"/>
                  <a:gd name="T52" fmla="*/ 444 w 1021"/>
                  <a:gd name="T53" fmla="*/ 65 h 1308"/>
                  <a:gd name="T54" fmla="*/ 329 w 1021"/>
                  <a:gd name="T55" fmla="*/ 27 h 1308"/>
                  <a:gd name="T56" fmla="*/ 275 w 1021"/>
                  <a:gd name="T57" fmla="*/ 15 h 1308"/>
                  <a:gd name="T58" fmla="*/ 184 w 1021"/>
                  <a:gd name="T59" fmla="*/ 68 h 1308"/>
                  <a:gd name="T60" fmla="*/ 94 w 1021"/>
                  <a:gd name="T61" fmla="*/ 134 h 1308"/>
                  <a:gd name="T62" fmla="*/ 11 w 1021"/>
                  <a:gd name="T63" fmla="*/ 248 h 1308"/>
                  <a:gd name="T64" fmla="*/ 36 w 1021"/>
                  <a:gd name="T65" fmla="*/ 313 h 1308"/>
                  <a:gd name="T66" fmla="*/ 68 w 1021"/>
                  <a:gd name="T67" fmla="*/ 360 h 1308"/>
                  <a:gd name="T68" fmla="*/ 123 w 1021"/>
                  <a:gd name="T69" fmla="*/ 390 h 1308"/>
                  <a:gd name="T70" fmla="*/ 149 w 1021"/>
                  <a:gd name="T71" fmla="*/ 491 h 1308"/>
                  <a:gd name="T72" fmla="*/ 188 w 1021"/>
                  <a:gd name="T73" fmla="*/ 531 h 1308"/>
                  <a:gd name="T74" fmla="*/ 272 w 1021"/>
                  <a:gd name="T75" fmla="*/ 650 h 1308"/>
                  <a:gd name="T76" fmla="*/ 325 w 1021"/>
                  <a:gd name="T77" fmla="*/ 693 h 1308"/>
                  <a:gd name="T78" fmla="*/ 442 w 1021"/>
                  <a:gd name="T79" fmla="*/ 717 h 1308"/>
                  <a:gd name="T80" fmla="*/ 502 w 1021"/>
                  <a:gd name="T81" fmla="*/ 783 h 1308"/>
                  <a:gd name="T82" fmla="*/ 611 w 1021"/>
                  <a:gd name="T83" fmla="*/ 824 h 1308"/>
                  <a:gd name="T84" fmla="*/ 555 w 1021"/>
                  <a:gd name="T85" fmla="*/ 946 h 1308"/>
                  <a:gd name="T86" fmla="*/ 539 w 1021"/>
                  <a:gd name="T87" fmla="*/ 1023 h 1308"/>
                  <a:gd name="T88" fmla="*/ 564 w 1021"/>
                  <a:gd name="T89" fmla="*/ 1076 h 1308"/>
                  <a:gd name="T90" fmla="*/ 606 w 1021"/>
                  <a:gd name="T91" fmla="*/ 1115 h 1308"/>
                  <a:gd name="T92" fmla="*/ 652 w 1021"/>
                  <a:gd name="T93" fmla="*/ 1116 h 1308"/>
                  <a:gd name="T94" fmla="*/ 668 w 1021"/>
                  <a:gd name="T95" fmla="*/ 1164 h 1308"/>
                  <a:gd name="T96" fmla="*/ 647 w 1021"/>
                  <a:gd name="T97" fmla="*/ 1226 h 1308"/>
                  <a:gd name="T98" fmla="*/ 625 w 1021"/>
                  <a:gd name="T99" fmla="*/ 1307 h 1308"/>
                  <a:gd name="T100" fmla="*/ 714 w 1021"/>
                  <a:gd name="T101" fmla="*/ 1271 h 1308"/>
                  <a:gd name="T102" fmla="*/ 803 w 1021"/>
                  <a:gd name="T103" fmla="*/ 1224 h 1308"/>
                  <a:gd name="T104" fmla="*/ 891 w 1021"/>
                  <a:gd name="T105" fmla="*/ 1171 h 1308"/>
                  <a:gd name="T106" fmla="*/ 932 w 1021"/>
                  <a:gd name="T107" fmla="*/ 1095 h 1308"/>
                  <a:gd name="T108" fmla="*/ 1003 w 1021"/>
                  <a:gd name="T109" fmla="*/ 998 h 1308"/>
                  <a:gd name="T110" fmla="*/ 1001 w 1021"/>
                  <a:gd name="T111" fmla="*/ 956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1" h="1308">
                    <a:moveTo>
                      <a:pt x="1001" y="956"/>
                    </a:moveTo>
                    <a:cubicBezTo>
                      <a:pt x="993" y="953"/>
                      <a:pt x="983" y="947"/>
                      <a:pt x="985" y="938"/>
                    </a:cubicBezTo>
                    <a:cubicBezTo>
                      <a:pt x="977" y="944"/>
                      <a:pt x="965" y="939"/>
                      <a:pt x="958" y="931"/>
                    </a:cubicBezTo>
                    <a:cubicBezTo>
                      <a:pt x="951" y="924"/>
                      <a:pt x="945" y="915"/>
                      <a:pt x="935" y="912"/>
                    </a:cubicBezTo>
                    <a:cubicBezTo>
                      <a:pt x="926" y="909"/>
                      <a:pt x="922" y="912"/>
                      <a:pt x="914" y="918"/>
                    </a:cubicBezTo>
                    <a:cubicBezTo>
                      <a:pt x="909" y="921"/>
                      <a:pt x="903" y="916"/>
                      <a:pt x="901" y="911"/>
                    </a:cubicBezTo>
                    <a:cubicBezTo>
                      <a:pt x="900" y="905"/>
                      <a:pt x="903" y="899"/>
                      <a:pt x="906" y="894"/>
                    </a:cubicBezTo>
                    <a:cubicBezTo>
                      <a:pt x="910" y="890"/>
                      <a:pt x="914" y="885"/>
                      <a:pt x="916" y="880"/>
                    </a:cubicBezTo>
                    <a:cubicBezTo>
                      <a:pt x="923" y="864"/>
                      <a:pt x="909" y="845"/>
                      <a:pt x="892" y="843"/>
                    </a:cubicBezTo>
                    <a:cubicBezTo>
                      <a:pt x="892" y="840"/>
                      <a:pt x="892" y="836"/>
                      <a:pt x="891" y="833"/>
                    </a:cubicBezTo>
                    <a:cubicBezTo>
                      <a:pt x="880" y="837"/>
                      <a:pt x="867" y="835"/>
                      <a:pt x="858" y="828"/>
                    </a:cubicBezTo>
                    <a:cubicBezTo>
                      <a:pt x="854" y="825"/>
                      <a:pt x="851" y="820"/>
                      <a:pt x="847" y="817"/>
                    </a:cubicBezTo>
                    <a:cubicBezTo>
                      <a:pt x="840" y="810"/>
                      <a:pt x="832" y="805"/>
                      <a:pt x="824" y="800"/>
                    </a:cubicBezTo>
                    <a:cubicBezTo>
                      <a:pt x="816" y="795"/>
                      <a:pt x="809" y="791"/>
                      <a:pt x="802" y="786"/>
                    </a:cubicBezTo>
                    <a:cubicBezTo>
                      <a:pt x="783" y="775"/>
                      <a:pt x="764" y="763"/>
                      <a:pt x="742" y="755"/>
                    </a:cubicBezTo>
                    <a:cubicBezTo>
                      <a:pt x="746" y="760"/>
                      <a:pt x="738" y="766"/>
                      <a:pt x="732" y="766"/>
                    </a:cubicBezTo>
                    <a:cubicBezTo>
                      <a:pt x="726" y="765"/>
                      <a:pt x="721" y="760"/>
                      <a:pt x="715" y="759"/>
                    </a:cubicBezTo>
                    <a:cubicBezTo>
                      <a:pt x="706" y="756"/>
                      <a:pt x="697" y="761"/>
                      <a:pt x="688" y="765"/>
                    </a:cubicBezTo>
                    <a:cubicBezTo>
                      <a:pt x="687" y="763"/>
                      <a:pt x="686" y="761"/>
                      <a:pt x="684" y="760"/>
                    </a:cubicBezTo>
                    <a:cubicBezTo>
                      <a:pt x="678" y="755"/>
                      <a:pt x="669" y="756"/>
                      <a:pt x="662" y="759"/>
                    </a:cubicBezTo>
                    <a:cubicBezTo>
                      <a:pt x="648" y="766"/>
                      <a:pt x="645" y="778"/>
                      <a:pt x="647" y="788"/>
                    </a:cubicBezTo>
                    <a:cubicBezTo>
                      <a:pt x="640" y="792"/>
                      <a:pt x="632" y="797"/>
                      <a:pt x="628" y="796"/>
                    </a:cubicBezTo>
                    <a:cubicBezTo>
                      <a:pt x="623" y="795"/>
                      <a:pt x="617" y="785"/>
                      <a:pt x="611" y="782"/>
                    </a:cubicBezTo>
                    <a:cubicBezTo>
                      <a:pt x="604" y="780"/>
                      <a:pt x="595" y="780"/>
                      <a:pt x="588" y="784"/>
                    </a:cubicBezTo>
                    <a:cubicBezTo>
                      <a:pt x="571" y="781"/>
                      <a:pt x="554" y="778"/>
                      <a:pt x="537" y="775"/>
                    </a:cubicBezTo>
                    <a:cubicBezTo>
                      <a:pt x="530" y="766"/>
                      <a:pt x="533" y="754"/>
                      <a:pt x="537" y="744"/>
                    </a:cubicBezTo>
                    <a:cubicBezTo>
                      <a:pt x="541" y="734"/>
                      <a:pt x="547" y="724"/>
                      <a:pt x="545" y="714"/>
                    </a:cubicBezTo>
                    <a:cubicBezTo>
                      <a:pt x="543" y="703"/>
                      <a:pt x="534" y="695"/>
                      <a:pt x="525" y="688"/>
                    </a:cubicBezTo>
                    <a:cubicBezTo>
                      <a:pt x="517" y="689"/>
                      <a:pt x="508" y="690"/>
                      <a:pt x="500" y="691"/>
                    </a:cubicBezTo>
                    <a:cubicBezTo>
                      <a:pt x="499" y="687"/>
                      <a:pt x="499" y="683"/>
                      <a:pt x="499" y="679"/>
                    </a:cubicBezTo>
                    <a:cubicBezTo>
                      <a:pt x="496" y="681"/>
                      <a:pt x="491" y="679"/>
                      <a:pt x="489" y="675"/>
                    </a:cubicBezTo>
                    <a:cubicBezTo>
                      <a:pt x="487" y="672"/>
                      <a:pt x="487" y="667"/>
                      <a:pt x="488" y="663"/>
                    </a:cubicBezTo>
                    <a:cubicBezTo>
                      <a:pt x="489" y="653"/>
                      <a:pt x="490" y="642"/>
                      <a:pt x="491" y="631"/>
                    </a:cubicBezTo>
                    <a:cubicBezTo>
                      <a:pt x="491" y="626"/>
                      <a:pt x="492" y="621"/>
                      <a:pt x="489" y="616"/>
                    </a:cubicBezTo>
                    <a:cubicBezTo>
                      <a:pt x="487" y="611"/>
                      <a:pt x="481" y="608"/>
                      <a:pt x="476" y="611"/>
                    </a:cubicBezTo>
                    <a:cubicBezTo>
                      <a:pt x="476" y="608"/>
                      <a:pt x="476" y="605"/>
                      <a:pt x="476" y="602"/>
                    </a:cubicBezTo>
                    <a:cubicBezTo>
                      <a:pt x="469" y="597"/>
                      <a:pt x="460" y="600"/>
                      <a:pt x="454" y="605"/>
                    </a:cubicBezTo>
                    <a:cubicBezTo>
                      <a:pt x="448" y="610"/>
                      <a:pt x="444" y="617"/>
                      <a:pt x="441" y="624"/>
                    </a:cubicBezTo>
                    <a:cubicBezTo>
                      <a:pt x="437" y="632"/>
                      <a:pt x="433" y="640"/>
                      <a:pt x="429" y="648"/>
                    </a:cubicBezTo>
                    <a:cubicBezTo>
                      <a:pt x="421" y="648"/>
                      <a:pt x="413" y="648"/>
                      <a:pt x="405" y="648"/>
                    </a:cubicBezTo>
                    <a:cubicBezTo>
                      <a:pt x="408" y="639"/>
                      <a:pt x="401" y="629"/>
                      <a:pt x="392" y="629"/>
                    </a:cubicBezTo>
                    <a:cubicBezTo>
                      <a:pt x="378" y="618"/>
                      <a:pt x="376" y="608"/>
                      <a:pt x="364" y="594"/>
                    </a:cubicBezTo>
                    <a:cubicBezTo>
                      <a:pt x="359" y="588"/>
                      <a:pt x="354" y="581"/>
                      <a:pt x="352" y="573"/>
                    </a:cubicBezTo>
                    <a:cubicBezTo>
                      <a:pt x="351" y="562"/>
                      <a:pt x="357" y="551"/>
                      <a:pt x="363" y="541"/>
                    </a:cubicBezTo>
                    <a:cubicBezTo>
                      <a:pt x="369" y="532"/>
                      <a:pt x="376" y="522"/>
                      <a:pt x="386" y="518"/>
                    </a:cubicBezTo>
                    <a:cubicBezTo>
                      <a:pt x="398" y="513"/>
                      <a:pt x="411" y="518"/>
                      <a:pt x="423" y="518"/>
                    </a:cubicBezTo>
                    <a:cubicBezTo>
                      <a:pt x="436" y="519"/>
                      <a:pt x="451" y="513"/>
                      <a:pt x="453" y="501"/>
                    </a:cubicBezTo>
                    <a:cubicBezTo>
                      <a:pt x="454" y="510"/>
                      <a:pt x="468" y="511"/>
                      <a:pt x="476" y="507"/>
                    </a:cubicBezTo>
                    <a:cubicBezTo>
                      <a:pt x="484" y="502"/>
                      <a:pt x="491" y="494"/>
                      <a:pt x="500" y="493"/>
                    </a:cubicBezTo>
                    <a:cubicBezTo>
                      <a:pt x="508" y="491"/>
                      <a:pt x="516" y="496"/>
                      <a:pt x="522" y="502"/>
                    </a:cubicBezTo>
                    <a:cubicBezTo>
                      <a:pt x="528" y="507"/>
                      <a:pt x="532" y="514"/>
                      <a:pt x="537" y="521"/>
                    </a:cubicBezTo>
                    <a:cubicBezTo>
                      <a:pt x="539" y="523"/>
                      <a:pt x="541" y="525"/>
                      <a:pt x="544" y="527"/>
                    </a:cubicBezTo>
                    <a:cubicBezTo>
                      <a:pt x="544" y="528"/>
                      <a:pt x="544" y="528"/>
                      <a:pt x="544" y="529"/>
                    </a:cubicBezTo>
                    <a:cubicBezTo>
                      <a:pt x="549" y="536"/>
                      <a:pt x="547" y="546"/>
                      <a:pt x="549" y="554"/>
                    </a:cubicBezTo>
                    <a:cubicBezTo>
                      <a:pt x="551" y="561"/>
                      <a:pt x="556" y="567"/>
                      <a:pt x="563" y="568"/>
                    </a:cubicBezTo>
                    <a:cubicBezTo>
                      <a:pt x="570" y="570"/>
                      <a:pt x="577" y="568"/>
                      <a:pt x="580" y="562"/>
                    </a:cubicBezTo>
                    <a:cubicBezTo>
                      <a:pt x="582" y="560"/>
                      <a:pt x="582" y="555"/>
                      <a:pt x="583" y="551"/>
                    </a:cubicBezTo>
                    <a:cubicBezTo>
                      <a:pt x="586" y="548"/>
                      <a:pt x="590" y="545"/>
                      <a:pt x="593" y="541"/>
                    </a:cubicBezTo>
                    <a:cubicBezTo>
                      <a:pt x="602" y="537"/>
                      <a:pt x="610" y="534"/>
                      <a:pt x="619" y="530"/>
                    </a:cubicBezTo>
                    <a:cubicBezTo>
                      <a:pt x="626" y="515"/>
                      <a:pt x="638" y="505"/>
                      <a:pt x="645" y="489"/>
                    </a:cubicBezTo>
                    <a:cubicBezTo>
                      <a:pt x="647" y="485"/>
                      <a:pt x="650" y="480"/>
                      <a:pt x="652" y="475"/>
                    </a:cubicBezTo>
                    <a:cubicBezTo>
                      <a:pt x="654" y="471"/>
                      <a:pt x="656" y="467"/>
                      <a:pt x="657" y="464"/>
                    </a:cubicBezTo>
                    <a:cubicBezTo>
                      <a:pt x="661" y="455"/>
                      <a:pt x="665" y="447"/>
                      <a:pt x="669" y="439"/>
                    </a:cubicBezTo>
                    <a:cubicBezTo>
                      <a:pt x="676" y="425"/>
                      <a:pt x="683" y="410"/>
                      <a:pt x="688" y="395"/>
                    </a:cubicBezTo>
                    <a:cubicBezTo>
                      <a:pt x="699" y="386"/>
                      <a:pt x="708" y="374"/>
                      <a:pt x="711" y="359"/>
                    </a:cubicBezTo>
                    <a:cubicBezTo>
                      <a:pt x="714" y="343"/>
                      <a:pt x="709" y="328"/>
                      <a:pt x="711" y="313"/>
                    </a:cubicBezTo>
                    <a:cubicBezTo>
                      <a:pt x="714" y="297"/>
                      <a:pt x="724" y="283"/>
                      <a:pt x="723" y="266"/>
                    </a:cubicBezTo>
                    <a:cubicBezTo>
                      <a:pt x="723" y="251"/>
                      <a:pt x="714" y="238"/>
                      <a:pt x="711" y="223"/>
                    </a:cubicBezTo>
                    <a:cubicBezTo>
                      <a:pt x="708" y="207"/>
                      <a:pt x="715" y="191"/>
                      <a:pt x="710" y="175"/>
                    </a:cubicBezTo>
                    <a:cubicBezTo>
                      <a:pt x="705" y="160"/>
                      <a:pt x="695" y="151"/>
                      <a:pt x="680" y="149"/>
                    </a:cubicBezTo>
                    <a:cubicBezTo>
                      <a:pt x="671" y="148"/>
                      <a:pt x="668" y="148"/>
                      <a:pt x="664" y="140"/>
                    </a:cubicBezTo>
                    <a:cubicBezTo>
                      <a:pt x="662" y="135"/>
                      <a:pt x="661" y="129"/>
                      <a:pt x="660" y="123"/>
                    </a:cubicBezTo>
                    <a:cubicBezTo>
                      <a:pt x="657" y="112"/>
                      <a:pt x="652" y="101"/>
                      <a:pt x="642" y="95"/>
                    </a:cubicBezTo>
                    <a:cubicBezTo>
                      <a:pt x="634" y="90"/>
                      <a:pt x="626" y="90"/>
                      <a:pt x="617" y="90"/>
                    </a:cubicBezTo>
                    <a:cubicBezTo>
                      <a:pt x="611" y="90"/>
                      <a:pt x="597" y="93"/>
                      <a:pt x="596" y="84"/>
                    </a:cubicBezTo>
                    <a:cubicBezTo>
                      <a:pt x="594" y="75"/>
                      <a:pt x="578" y="73"/>
                      <a:pt x="574" y="82"/>
                    </a:cubicBezTo>
                    <a:cubicBezTo>
                      <a:pt x="562" y="106"/>
                      <a:pt x="533" y="98"/>
                      <a:pt x="517" y="84"/>
                    </a:cubicBezTo>
                    <a:cubicBezTo>
                      <a:pt x="509" y="77"/>
                      <a:pt x="498" y="82"/>
                      <a:pt x="497" y="92"/>
                    </a:cubicBezTo>
                    <a:cubicBezTo>
                      <a:pt x="495" y="103"/>
                      <a:pt x="494" y="117"/>
                      <a:pt x="485" y="124"/>
                    </a:cubicBezTo>
                    <a:cubicBezTo>
                      <a:pt x="476" y="132"/>
                      <a:pt x="468" y="125"/>
                      <a:pt x="463" y="117"/>
                    </a:cubicBezTo>
                    <a:cubicBezTo>
                      <a:pt x="454" y="101"/>
                      <a:pt x="452" y="82"/>
                      <a:pt x="444" y="65"/>
                    </a:cubicBezTo>
                    <a:cubicBezTo>
                      <a:pt x="437" y="48"/>
                      <a:pt x="423" y="42"/>
                      <a:pt x="405" y="41"/>
                    </a:cubicBezTo>
                    <a:cubicBezTo>
                      <a:pt x="382" y="40"/>
                      <a:pt x="363" y="35"/>
                      <a:pt x="344" y="21"/>
                    </a:cubicBezTo>
                    <a:cubicBezTo>
                      <a:pt x="339" y="17"/>
                      <a:pt x="330" y="21"/>
                      <a:pt x="329" y="27"/>
                    </a:cubicBezTo>
                    <a:cubicBezTo>
                      <a:pt x="330" y="23"/>
                      <a:pt x="323" y="15"/>
                      <a:pt x="320" y="13"/>
                    </a:cubicBezTo>
                    <a:cubicBezTo>
                      <a:pt x="317" y="9"/>
                      <a:pt x="313" y="5"/>
                      <a:pt x="307" y="4"/>
                    </a:cubicBezTo>
                    <a:cubicBezTo>
                      <a:pt x="296" y="0"/>
                      <a:pt x="283" y="7"/>
                      <a:pt x="275" y="15"/>
                    </a:cubicBezTo>
                    <a:cubicBezTo>
                      <a:pt x="267" y="26"/>
                      <a:pt x="265" y="41"/>
                      <a:pt x="255" y="50"/>
                    </a:cubicBezTo>
                    <a:cubicBezTo>
                      <a:pt x="245" y="58"/>
                      <a:pt x="230" y="59"/>
                      <a:pt x="218" y="60"/>
                    </a:cubicBezTo>
                    <a:cubicBezTo>
                      <a:pt x="206" y="62"/>
                      <a:pt x="195" y="63"/>
                      <a:pt x="184" y="68"/>
                    </a:cubicBezTo>
                    <a:cubicBezTo>
                      <a:pt x="172" y="74"/>
                      <a:pt x="162" y="84"/>
                      <a:pt x="152" y="92"/>
                    </a:cubicBezTo>
                    <a:cubicBezTo>
                      <a:pt x="141" y="102"/>
                      <a:pt x="130" y="106"/>
                      <a:pt x="117" y="111"/>
                    </a:cubicBezTo>
                    <a:cubicBezTo>
                      <a:pt x="105" y="115"/>
                      <a:pt x="97" y="122"/>
                      <a:pt x="94" y="134"/>
                    </a:cubicBezTo>
                    <a:cubicBezTo>
                      <a:pt x="90" y="147"/>
                      <a:pt x="96" y="162"/>
                      <a:pt x="86" y="173"/>
                    </a:cubicBezTo>
                    <a:cubicBezTo>
                      <a:pt x="75" y="187"/>
                      <a:pt x="60" y="199"/>
                      <a:pt x="48" y="212"/>
                    </a:cubicBezTo>
                    <a:cubicBezTo>
                      <a:pt x="36" y="224"/>
                      <a:pt x="23" y="235"/>
                      <a:pt x="11" y="248"/>
                    </a:cubicBezTo>
                    <a:cubicBezTo>
                      <a:pt x="5" y="256"/>
                      <a:pt x="0" y="266"/>
                      <a:pt x="4" y="276"/>
                    </a:cubicBezTo>
                    <a:cubicBezTo>
                      <a:pt x="7" y="284"/>
                      <a:pt x="14" y="288"/>
                      <a:pt x="20" y="293"/>
                    </a:cubicBezTo>
                    <a:cubicBezTo>
                      <a:pt x="27" y="298"/>
                      <a:pt x="40" y="302"/>
                      <a:pt x="36" y="313"/>
                    </a:cubicBezTo>
                    <a:cubicBezTo>
                      <a:pt x="32" y="323"/>
                      <a:pt x="24" y="330"/>
                      <a:pt x="26" y="342"/>
                    </a:cubicBezTo>
                    <a:cubicBezTo>
                      <a:pt x="28" y="353"/>
                      <a:pt x="37" y="359"/>
                      <a:pt x="48" y="361"/>
                    </a:cubicBezTo>
                    <a:cubicBezTo>
                      <a:pt x="55" y="362"/>
                      <a:pt x="62" y="359"/>
                      <a:pt x="68" y="360"/>
                    </a:cubicBezTo>
                    <a:cubicBezTo>
                      <a:pt x="78" y="361"/>
                      <a:pt x="80" y="367"/>
                      <a:pt x="87" y="373"/>
                    </a:cubicBezTo>
                    <a:cubicBezTo>
                      <a:pt x="92" y="378"/>
                      <a:pt x="97" y="380"/>
                      <a:pt x="103" y="381"/>
                    </a:cubicBezTo>
                    <a:cubicBezTo>
                      <a:pt x="112" y="383"/>
                      <a:pt x="119" y="381"/>
                      <a:pt x="123" y="390"/>
                    </a:cubicBezTo>
                    <a:cubicBezTo>
                      <a:pt x="129" y="402"/>
                      <a:pt x="129" y="415"/>
                      <a:pt x="137" y="426"/>
                    </a:cubicBezTo>
                    <a:cubicBezTo>
                      <a:pt x="138" y="427"/>
                      <a:pt x="139" y="428"/>
                      <a:pt x="140" y="429"/>
                    </a:cubicBezTo>
                    <a:cubicBezTo>
                      <a:pt x="139" y="450"/>
                      <a:pt x="139" y="472"/>
                      <a:pt x="149" y="491"/>
                    </a:cubicBezTo>
                    <a:cubicBezTo>
                      <a:pt x="152" y="498"/>
                      <a:pt x="157" y="504"/>
                      <a:pt x="164" y="508"/>
                    </a:cubicBezTo>
                    <a:cubicBezTo>
                      <a:pt x="170" y="511"/>
                      <a:pt x="179" y="512"/>
                      <a:pt x="185" y="507"/>
                    </a:cubicBezTo>
                    <a:cubicBezTo>
                      <a:pt x="180" y="514"/>
                      <a:pt x="182" y="524"/>
                      <a:pt x="188" y="531"/>
                    </a:cubicBezTo>
                    <a:cubicBezTo>
                      <a:pt x="193" y="537"/>
                      <a:pt x="202" y="541"/>
                      <a:pt x="209" y="545"/>
                    </a:cubicBezTo>
                    <a:cubicBezTo>
                      <a:pt x="238" y="561"/>
                      <a:pt x="259" y="590"/>
                      <a:pt x="265" y="622"/>
                    </a:cubicBezTo>
                    <a:cubicBezTo>
                      <a:pt x="267" y="631"/>
                      <a:pt x="268" y="641"/>
                      <a:pt x="272" y="650"/>
                    </a:cubicBezTo>
                    <a:cubicBezTo>
                      <a:pt x="277" y="659"/>
                      <a:pt x="288" y="665"/>
                      <a:pt x="297" y="661"/>
                    </a:cubicBezTo>
                    <a:cubicBezTo>
                      <a:pt x="298" y="663"/>
                      <a:pt x="299" y="665"/>
                      <a:pt x="300" y="667"/>
                    </a:cubicBezTo>
                    <a:cubicBezTo>
                      <a:pt x="306" y="678"/>
                      <a:pt x="314" y="688"/>
                      <a:pt x="325" y="693"/>
                    </a:cubicBezTo>
                    <a:cubicBezTo>
                      <a:pt x="336" y="698"/>
                      <a:pt x="348" y="700"/>
                      <a:pt x="360" y="702"/>
                    </a:cubicBezTo>
                    <a:cubicBezTo>
                      <a:pt x="376" y="704"/>
                      <a:pt x="392" y="706"/>
                      <a:pt x="408" y="709"/>
                    </a:cubicBezTo>
                    <a:cubicBezTo>
                      <a:pt x="419" y="710"/>
                      <a:pt x="431" y="712"/>
                      <a:pt x="442" y="717"/>
                    </a:cubicBezTo>
                    <a:cubicBezTo>
                      <a:pt x="455" y="722"/>
                      <a:pt x="466" y="731"/>
                      <a:pt x="477" y="740"/>
                    </a:cubicBezTo>
                    <a:cubicBezTo>
                      <a:pt x="484" y="746"/>
                      <a:pt x="491" y="752"/>
                      <a:pt x="495" y="760"/>
                    </a:cubicBezTo>
                    <a:cubicBezTo>
                      <a:pt x="497" y="767"/>
                      <a:pt x="497" y="776"/>
                      <a:pt x="502" y="783"/>
                    </a:cubicBezTo>
                    <a:cubicBezTo>
                      <a:pt x="506" y="789"/>
                      <a:pt x="514" y="791"/>
                      <a:pt x="521" y="793"/>
                    </a:cubicBezTo>
                    <a:cubicBezTo>
                      <a:pt x="547" y="799"/>
                      <a:pt x="574" y="802"/>
                      <a:pt x="601" y="802"/>
                    </a:cubicBezTo>
                    <a:cubicBezTo>
                      <a:pt x="604" y="809"/>
                      <a:pt x="607" y="816"/>
                      <a:pt x="611" y="824"/>
                    </a:cubicBezTo>
                    <a:cubicBezTo>
                      <a:pt x="623" y="850"/>
                      <a:pt x="603" y="880"/>
                      <a:pt x="581" y="898"/>
                    </a:cubicBezTo>
                    <a:cubicBezTo>
                      <a:pt x="574" y="905"/>
                      <a:pt x="565" y="910"/>
                      <a:pt x="560" y="918"/>
                    </a:cubicBezTo>
                    <a:cubicBezTo>
                      <a:pt x="555" y="927"/>
                      <a:pt x="555" y="937"/>
                      <a:pt x="555" y="946"/>
                    </a:cubicBezTo>
                    <a:cubicBezTo>
                      <a:pt x="555" y="956"/>
                      <a:pt x="556" y="966"/>
                      <a:pt x="553" y="975"/>
                    </a:cubicBezTo>
                    <a:cubicBezTo>
                      <a:pt x="550" y="984"/>
                      <a:pt x="541" y="992"/>
                      <a:pt x="532" y="991"/>
                    </a:cubicBezTo>
                    <a:cubicBezTo>
                      <a:pt x="534" y="1002"/>
                      <a:pt x="537" y="1012"/>
                      <a:pt x="539" y="1023"/>
                    </a:cubicBezTo>
                    <a:cubicBezTo>
                      <a:pt x="535" y="1027"/>
                      <a:pt x="541" y="1036"/>
                      <a:pt x="546" y="1039"/>
                    </a:cubicBezTo>
                    <a:cubicBezTo>
                      <a:pt x="551" y="1043"/>
                      <a:pt x="557" y="1045"/>
                      <a:pt x="561" y="1050"/>
                    </a:cubicBezTo>
                    <a:cubicBezTo>
                      <a:pt x="566" y="1057"/>
                      <a:pt x="565" y="1067"/>
                      <a:pt x="564" y="1076"/>
                    </a:cubicBezTo>
                    <a:cubicBezTo>
                      <a:pt x="564" y="1085"/>
                      <a:pt x="566" y="1095"/>
                      <a:pt x="574" y="1098"/>
                    </a:cubicBezTo>
                    <a:cubicBezTo>
                      <a:pt x="583" y="1102"/>
                      <a:pt x="594" y="1095"/>
                      <a:pt x="600" y="1102"/>
                    </a:cubicBezTo>
                    <a:cubicBezTo>
                      <a:pt x="604" y="1105"/>
                      <a:pt x="604" y="1111"/>
                      <a:pt x="606" y="1115"/>
                    </a:cubicBezTo>
                    <a:cubicBezTo>
                      <a:pt x="608" y="1119"/>
                      <a:pt x="614" y="1121"/>
                      <a:pt x="619" y="1120"/>
                    </a:cubicBezTo>
                    <a:cubicBezTo>
                      <a:pt x="623" y="1119"/>
                      <a:pt x="627" y="1114"/>
                      <a:pt x="627" y="1109"/>
                    </a:cubicBezTo>
                    <a:cubicBezTo>
                      <a:pt x="634" y="1115"/>
                      <a:pt x="643" y="1117"/>
                      <a:pt x="652" y="1116"/>
                    </a:cubicBezTo>
                    <a:cubicBezTo>
                      <a:pt x="656" y="1116"/>
                      <a:pt x="659" y="1118"/>
                      <a:pt x="661" y="1122"/>
                    </a:cubicBezTo>
                    <a:cubicBezTo>
                      <a:pt x="664" y="1126"/>
                      <a:pt x="664" y="1131"/>
                      <a:pt x="665" y="1135"/>
                    </a:cubicBezTo>
                    <a:cubicBezTo>
                      <a:pt x="666" y="1145"/>
                      <a:pt x="667" y="1154"/>
                      <a:pt x="668" y="1164"/>
                    </a:cubicBezTo>
                    <a:cubicBezTo>
                      <a:pt x="668" y="1168"/>
                      <a:pt x="668" y="1173"/>
                      <a:pt x="666" y="1178"/>
                    </a:cubicBezTo>
                    <a:cubicBezTo>
                      <a:pt x="660" y="1189"/>
                      <a:pt x="638" y="1186"/>
                      <a:pt x="635" y="1199"/>
                    </a:cubicBezTo>
                    <a:cubicBezTo>
                      <a:pt x="632" y="1209"/>
                      <a:pt x="643" y="1216"/>
                      <a:pt x="647" y="1226"/>
                    </a:cubicBezTo>
                    <a:cubicBezTo>
                      <a:pt x="651" y="1239"/>
                      <a:pt x="639" y="1252"/>
                      <a:pt x="629" y="1261"/>
                    </a:cubicBezTo>
                    <a:cubicBezTo>
                      <a:pt x="618" y="1269"/>
                      <a:pt x="606" y="1282"/>
                      <a:pt x="610" y="1295"/>
                    </a:cubicBezTo>
                    <a:cubicBezTo>
                      <a:pt x="611" y="1302"/>
                      <a:pt x="618" y="1306"/>
                      <a:pt x="625" y="1307"/>
                    </a:cubicBezTo>
                    <a:cubicBezTo>
                      <a:pt x="631" y="1308"/>
                      <a:pt x="638" y="1306"/>
                      <a:pt x="645" y="1304"/>
                    </a:cubicBezTo>
                    <a:cubicBezTo>
                      <a:pt x="660" y="1299"/>
                      <a:pt x="674" y="1295"/>
                      <a:pt x="689" y="1290"/>
                    </a:cubicBezTo>
                    <a:cubicBezTo>
                      <a:pt x="700" y="1287"/>
                      <a:pt x="712" y="1282"/>
                      <a:pt x="714" y="1271"/>
                    </a:cubicBezTo>
                    <a:cubicBezTo>
                      <a:pt x="723" y="1271"/>
                      <a:pt x="729" y="1262"/>
                      <a:pt x="733" y="1254"/>
                    </a:cubicBezTo>
                    <a:cubicBezTo>
                      <a:pt x="737" y="1246"/>
                      <a:pt x="740" y="1237"/>
                      <a:pt x="747" y="1231"/>
                    </a:cubicBezTo>
                    <a:cubicBezTo>
                      <a:pt x="762" y="1219"/>
                      <a:pt x="785" y="1231"/>
                      <a:pt x="803" y="1224"/>
                    </a:cubicBezTo>
                    <a:cubicBezTo>
                      <a:pt x="816" y="1220"/>
                      <a:pt x="824" y="1208"/>
                      <a:pt x="834" y="1198"/>
                    </a:cubicBezTo>
                    <a:cubicBezTo>
                      <a:pt x="844" y="1189"/>
                      <a:pt x="859" y="1182"/>
                      <a:pt x="870" y="1190"/>
                    </a:cubicBezTo>
                    <a:cubicBezTo>
                      <a:pt x="877" y="1184"/>
                      <a:pt x="884" y="1177"/>
                      <a:pt x="891" y="1171"/>
                    </a:cubicBezTo>
                    <a:cubicBezTo>
                      <a:pt x="885" y="1162"/>
                      <a:pt x="896" y="1149"/>
                      <a:pt x="904" y="1142"/>
                    </a:cubicBezTo>
                    <a:cubicBezTo>
                      <a:pt x="912" y="1134"/>
                      <a:pt x="922" y="1129"/>
                      <a:pt x="927" y="1119"/>
                    </a:cubicBezTo>
                    <a:cubicBezTo>
                      <a:pt x="930" y="1112"/>
                      <a:pt x="930" y="1103"/>
                      <a:pt x="932" y="1095"/>
                    </a:cubicBezTo>
                    <a:cubicBezTo>
                      <a:pt x="936" y="1082"/>
                      <a:pt x="946" y="1072"/>
                      <a:pt x="956" y="1062"/>
                    </a:cubicBezTo>
                    <a:cubicBezTo>
                      <a:pt x="975" y="1045"/>
                      <a:pt x="993" y="1027"/>
                      <a:pt x="1012" y="1009"/>
                    </a:cubicBezTo>
                    <a:cubicBezTo>
                      <a:pt x="1006" y="1011"/>
                      <a:pt x="1002" y="1004"/>
                      <a:pt x="1003" y="998"/>
                    </a:cubicBezTo>
                    <a:cubicBezTo>
                      <a:pt x="1004" y="993"/>
                      <a:pt x="1009" y="989"/>
                      <a:pt x="1013" y="985"/>
                    </a:cubicBezTo>
                    <a:cubicBezTo>
                      <a:pt x="1017" y="982"/>
                      <a:pt x="1021" y="977"/>
                      <a:pt x="1020" y="971"/>
                    </a:cubicBezTo>
                    <a:cubicBezTo>
                      <a:pt x="1020" y="962"/>
                      <a:pt x="1009" y="958"/>
                      <a:pt x="1001" y="95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iŝḻïḑé"/>
              <p:cNvSpPr/>
              <p:nvPr/>
            </p:nvSpPr>
            <p:spPr bwMode="auto">
              <a:xfrm>
                <a:off x="5558026" y="4407640"/>
                <a:ext cx="214446" cy="122718"/>
              </a:xfrm>
              <a:custGeom>
                <a:avLst/>
                <a:gdLst>
                  <a:gd name="T0" fmla="*/ 114 w 126"/>
                  <a:gd name="T1" fmla="*/ 71 h 72"/>
                  <a:gd name="T2" fmla="*/ 125 w 126"/>
                  <a:gd name="T3" fmla="*/ 59 h 72"/>
                  <a:gd name="T4" fmla="*/ 108 w 126"/>
                  <a:gd name="T5" fmla="*/ 45 h 72"/>
                  <a:gd name="T6" fmla="*/ 84 w 126"/>
                  <a:gd name="T7" fmla="*/ 39 h 72"/>
                  <a:gd name="T8" fmla="*/ 72 w 126"/>
                  <a:gd name="T9" fmla="*/ 27 h 72"/>
                  <a:gd name="T10" fmla="*/ 18 w 126"/>
                  <a:gd name="T11" fmla="*/ 1 h 72"/>
                  <a:gd name="T12" fmla="*/ 0 w 126"/>
                  <a:gd name="T13" fmla="*/ 17 h 72"/>
                  <a:gd name="T14" fmla="*/ 17 w 126"/>
                  <a:gd name="T15" fmla="*/ 23 h 72"/>
                  <a:gd name="T16" fmla="*/ 14 w 126"/>
                  <a:gd name="T17" fmla="*/ 45 h 72"/>
                  <a:gd name="T18" fmla="*/ 83 w 126"/>
                  <a:gd name="T19" fmla="*/ 53 h 72"/>
                  <a:gd name="T20" fmla="*/ 97 w 126"/>
                  <a:gd name="T21" fmla="*/ 65 h 72"/>
                  <a:gd name="T22" fmla="*/ 114 w 126"/>
                  <a:gd name="T23"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72">
                    <a:moveTo>
                      <a:pt x="114" y="71"/>
                    </a:moveTo>
                    <a:cubicBezTo>
                      <a:pt x="120" y="70"/>
                      <a:pt x="126" y="65"/>
                      <a:pt x="125" y="59"/>
                    </a:cubicBezTo>
                    <a:cubicBezTo>
                      <a:pt x="125" y="51"/>
                      <a:pt x="116" y="46"/>
                      <a:pt x="108" y="45"/>
                    </a:cubicBezTo>
                    <a:cubicBezTo>
                      <a:pt x="99" y="44"/>
                      <a:pt x="90" y="44"/>
                      <a:pt x="84" y="39"/>
                    </a:cubicBezTo>
                    <a:cubicBezTo>
                      <a:pt x="82" y="33"/>
                      <a:pt x="77" y="30"/>
                      <a:pt x="72" y="27"/>
                    </a:cubicBezTo>
                    <a:cubicBezTo>
                      <a:pt x="58" y="20"/>
                      <a:pt x="34" y="0"/>
                      <a:pt x="18" y="1"/>
                    </a:cubicBezTo>
                    <a:cubicBezTo>
                      <a:pt x="10" y="1"/>
                      <a:pt x="0" y="8"/>
                      <a:pt x="0" y="17"/>
                    </a:cubicBezTo>
                    <a:cubicBezTo>
                      <a:pt x="1" y="25"/>
                      <a:pt x="12" y="31"/>
                      <a:pt x="17" y="23"/>
                    </a:cubicBezTo>
                    <a:cubicBezTo>
                      <a:pt x="16" y="30"/>
                      <a:pt x="15" y="37"/>
                      <a:pt x="14" y="45"/>
                    </a:cubicBezTo>
                    <a:cubicBezTo>
                      <a:pt x="36" y="34"/>
                      <a:pt x="64" y="37"/>
                      <a:pt x="83" y="53"/>
                    </a:cubicBezTo>
                    <a:cubicBezTo>
                      <a:pt x="88" y="57"/>
                      <a:pt x="92" y="62"/>
                      <a:pt x="97" y="65"/>
                    </a:cubicBezTo>
                    <a:cubicBezTo>
                      <a:pt x="102" y="69"/>
                      <a:pt x="108" y="72"/>
                      <a:pt x="114" y="7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iṩ1îḍé"/>
              <p:cNvSpPr/>
              <p:nvPr/>
            </p:nvSpPr>
            <p:spPr bwMode="auto">
              <a:xfrm>
                <a:off x="5789826" y="4506806"/>
                <a:ext cx="131394" cy="58260"/>
              </a:xfrm>
              <a:custGeom>
                <a:avLst/>
                <a:gdLst>
                  <a:gd name="T0" fmla="*/ 0 w 77"/>
                  <a:gd name="T1" fmla="*/ 24 h 34"/>
                  <a:gd name="T2" fmla="*/ 29 w 77"/>
                  <a:gd name="T3" fmla="*/ 32 h 34"/>
                  <a:gd name="T4" fmla="*/ 65 w 77"/>
                  <a:gd name="T5" fmla="*/ 34 h 34"/>
                  <a:gd name="T6" fmla="*/ 76 w 77"/>
                  <a:gd name="T7" fmla="*/ 29 h 34"/>
                  <a:gd name="T8" fmla="*/ 72 w 77"/>
                  <a:gd name="T9" fmla="*/ 21 h 34"/>
                  <a:gd name="T10" fmla="*/ 0 w 77"/>
                  <a:gd name="T11" fmla="*/ 24 h 34"/>
                </a:gdLst>
                <a:ahLst/>
                <a:cxnLst>
                  <a:cxn ang="0">
                    <a:pos x="T0" y="T1"/>
                  </a:cxn>
                  <a:cxn ang="0">
                    <a:pos x="T2" y="T3"/>
                  </a:cxn>
                  <a:cxn ang="0">
                    <a:pos x="T4" y="T5"/>
                  </a:cxn>
                  <a:cxn ang="0">
                    <a:pos x="T6" y="T7"/>
                  </a:cxn>
                  <a:cxn ang="0">
                    <a:pos x="T8" y="T9"/>
                  </a:cxn>
                  <a:cxn ang="0">
                    <a:pos x="T10" y="T11"/>
                  </a:cxn>
                </a:cxnLst>
                <a:rect l="0" t="0" r="r" b="b"/>
                <a:pathLst>
                  <a:path w="77" h="34">
                    <a:moveTo>
                      <a:pt x="0" y="24"/>
                    </a:moveTo>
                    <a:cubicBezTo>
                      <a:pt x="8" y="30"/>
                      <a:pt x="19" y="31"/>
                      <a:pt x="29" y="32"/>
                    </a:cubicBezTo>
                    <a:cubicBezTo>
                      <a:pt x="41" y="32"/>
                      <a:pt x="53" y="33"/>
                      <a:pt x="65" y="34"/>
                    </a:cubicBezTo>
                    <a:cubicBezTo>
                      <a:pt x="70" y="34"/>
                      <a:pt x="76" y="33"/>
                      <a:pt x="76" y="29"/>
                    </a:cubicBezTo>
                    <a:cubicBezTo>
                      <a:pt x="77" y="26"/>
                      <a:pt x="75" y="23"/>
                      <a:pt x="72" y="21"/>
                    </a:cubicBezTo>
                    <a:cubicBezTo>
                      <a:pt x="55" y="8"/>
                      <a:pt x="12" y="0"/>
                      <a:pt x="0" y="2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îšlîḑé"/>
              <p:cNvSpPr/>
              <p:nvPr/>
            </p:nvSpPr>
            <p:spPr bwMode="auto">
              <a:xfrm>
                <a:off x="5822055" y="44609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ŝļíďê"/>
              <p:cNvSpPr/>
              <p:nvPr/>
            </p:nvSpPr>
            <p:spPr bwMode="auto">
              <a:xfrm>
                <a:off x="5798503" y="4459702"/>
                <a:ext cx="68177" cy="33469"/>
              </a:xfrm>
              <a:custGeom>
                <a:avLst/>
                <a:gdLst>
                  <a:gd name="T0" fmla="*/ 20 w 40"/>
                  <a:gd name="T1" fmla="*/ 4 h 20"/>
                  <a:gd name="T2" fmla="*/ 14 w 40"/>
                  <a:gd name="T3" fmla="*/ 1 h 20"/>
                  <a:gd name="T4" fmla="*/ 20 w 40"/>
                  <a:gd name="T5" fmla="*/ 4 h 20"/>
                  <a:gd name="T6" fmla="*/ 14 w 40"/>
                  <a:gd name="T7" fmla="*/ 1 h 20"/>
                  <a:gd name="T8" fmla="*/ 9 w 40"/>
                  <a:gd name="T9" fmla="*/ 0 h 20"/>
                  <a:gd name="T10" fmla="*/ 0 w 40"/>
                  <a:gd name="T11" fmla="*/ 7 h 20"/>
                  <a:gd name="T12" fmla="*/ 12 w 40"/>
                  <a:gd name="T13" fmla="*/ 15 h 20"/>
                  <a:gd name="T14" fmla="*/ 27 w 40"/>
                  <a:gd name="T15" fmla="*/ 19 h 20"/>
                  <a:gd name="T16" fmla="*/ 37 w 40"/>
                  <a:gd name="T17" fmla="*/ 17 h 20"/>
                  <a:gd name="T18" fmla="*/ 35 w 40"/>
                  <a:gd name="T19" fmla="*/ 8 h 20"/>
                  <a:gd name="T20" fmla="*/ 24 w 40"/>
                  <a:gd name="T21" fmla="*/ 5 h 20"/>
                  <a:gd name="T22" fmla="*/ 20 w 40"/>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20" y="4"/>
                    </a:moveTo>
                    <a:cubicBezTo>
                      <a:pt x="18" y="3"/>
                      <a:pt x="16" y="2"/>
                      <a:pt x="14" y="1"/>
                    </a:cubicBezTo>
                    <a:cubicBezTo>
                      <a:pt x="20" y="4"/>
                      <a:pt x="20" y="4"/>
                      <a:pt x="20" y="4"/>
                    </a:cubicBezTo>
                    <a:cubicBezTo>
                      <a:pt x="18" y="4"/>
                      <a:pt x="16" y="3"/>
                      <a:pt x="14" y="1"/>
                    </a:cubicBezTo>
                    <a:cubicBezTo>
                      <a:pt x="12" y="0"/>
                      <a:pt x="11" y="0"/>
                      <a:pt x="9" y="0"/>
                    </a:cubicBezTo>
                    <a:cubicBezTo>
                      <a:pt x="5" y="0"/>
                      <a:pt x="0" y="3"/>
                      <a:pt x="0" y="7"/>
                    </a:cubicBezTo>
                    <a:cubicBezTo>
                      <a:pt x="1" y="12"/>
                      <a:pt x="7" y="14"/>
                      <a:pt x="12" y="15"/>
                    </a:cubicBezTo>
                    <a:cubicBezTo>
                      <a:pt x="17" y="17"/>
                      <a:pt x="22" y="18"/>
                      <a:pt x="27" y="19"/>
                    </a:cubicBezTo>
                    <a:cubicBezTo>
                      <a:pt x="31" y="20"/>
                      <a:pt x="35" y="20"/>
                      <a:pt x="37" y="17"/>
                    </a:cubicBezTo>
                    <a:cubicBezTo>
                      <a:pt x="40" y="15"/>
                      <a:pt x="38" y="10"/>
                      <a:pt x="35" y="8"/>
                    </a:cubicBezTo>
                    <a:cubicBezTo>
                      <a:pt x="32" y="6"/>
                      <a:pt x="28" y="5"/>
                      <a:pt x="24" y="5"/>
                    </a:cubicBezTo>
                    <a:cubicBezTo>
                      <a:pt x="23" y="5"/>
                      <a:pt x="22" y="5"/>
                      <a:pt x="20" y="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íŝ1íďê"/>
              <p:cNvSpPr/>
              <p:nvPr/>
            </p:nvSpPr>
            <p:spPr bwMode="auto">
              <a:xfrm>
                <a:off x="5680743" y="4546472"/>
                <a:ext cx="47104" cy="37187"/>
              </a:xfrm>
              <a:custGeom>
                <a:avLst/>
                <a:gdLst>
                  <a:gd name="T0" fmla="*/ 7 w 28"/>
                  <a:gd name="T1" fmla="*/ 1 h 22"/>
                  <a:gd name="T2" fmla="*/ 1 w 28"/>
                  <a:gd name="T3" fmla="*/ 11 h 22"/>
                  <a:gd name="T4" fmla="*/ 12 w 28"/>
                  <a:gd name="T5" fmla="*/ 21 h 22"/>
                  <a:gd name="T6" fmla="*/ 25 w 28"/>
                  <a:gd name="T7" fmla="*/ 17 h 22"/>
                  <a:gd name="T8" fmla="*/ 22 w 28"/>
                  <a:gd name="T9" fmla="*/ 5 h 22"/>
                  <a:gd name="T10" fmla="*/ 9 w 28"/>
                  <a:gd name="T11" fmla="*/ 0 h 22"/>
                  <a:gd name="T12" fmla="*/ 11 w 28"/>
                  <a:gd name="T13" fmla="*/ 1 h 22"/>
                  <a:gd name="T14" fmla="*/ 7 w 28"/>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7" y="1"/>
                    </a:moveTo>
                    <a:cubicBezTo>
                      <a:pt x="3" y="2"/>
                      <a:pt x="0" y="7"/>
                      <a:pt x="1" y="11"/>
                    </a:cubicBezTo>
                    <a:cubicBezTo>
                      <a:pt x="4" y="15"/>
                      <a:pt x="7" y="19"/>
                      <a:pt x="12" y="21"/>
                    </a:cubicBezTo>
                    <a:cubicBezTo>
                      <a:pt x="17" y="22"/>
                      <a:pt x="23" y="22"/>
                      <a:pt x="25" y="17"/>
                    </a:cubicBezTo>
                    <a:cubicBezTo>
                      <a:pt x="28" y="13"/>
                      <a:pt x="26" y="8"/>
                      <a:pt x="22" y="5"/>
                    </a:cubicBezTo>
                    <a:cubicBezTo>
                      <a:pt x="19" y="2"/>
                      <a:pt x="14" y="1"/>
                      <a:pt x="9" y="0"/>
                    </a:cubicBezTo>
                    <a:cubicBezTo>
                      <a:pt x="11" y="1"/>
                      <a:pt x="11" y="1"/>
                      <a:pt x="11" y="1"/>
                    </a:cubicBezTo>
                    <a:cubicBezTo>
                      <a:pt x="9" y="1"/>
                      <a:pt x="8" y="1"/>
                      <a:pt x="7" y="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îṡ1îḋe"/>
              <p:cNvSpPr/>
              <p:nvPr/>
            </p:nvSpPr>
            <p:spPr bwMode="auto">
              <a:xfrm>
                <a:off x="5442746" y="4977843"/>
                <a:ext cx="57020" cy="42145"/>
              </a:xfrm>
              <a:custGeom>
                <a:avLst/>
                <a:gdLst>
                  <a:gd name="T0" fmla="*/ 27 w 33"/>
                  <a:gd name="T1" fmla="*/ 6 h 25"/>
                  <a:gd name="T2" fmla="*/ 14 w 33"/>
                  <a:gd name="T3" fmla="*/ 3 h 25"/>
                  <a:gd name="T4" fmla="*/ 17 w 33"/>
                  <a:gd name="T5" fmla="*/ 2 h 25"/>
                  <a:gd name="T6" fmla="*/ 2 w 33"/>
                  <a:gd name="T7" fmla="*/ 8 h 25"/>
                  <a:gd name="T8" fmla="*/ 9 w 33"/>
                  <a:gd name="T9" fmla="*/ 23 h 25"/>
                  <a:gd name="T10" fmla="*/ 20 w 33"/>
                  <a:gd name="T11" fmla="*/ 23 h 25"/>
                  <a:gd name="T12" fmla="*/ 31 w 33"/>
                  <a:gd name="T13" fmla="*/ 18 h 25"/>
                  <a:gd name="T14" fmla="*/ 27 w 33"/>
                  <a:gd name="T15" fmla="*/ 6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5">
                    <a:moveTo>
                      <a:pt x="27" y="6"/>
                    </a:moveTo>
                    <a:cubicBezTo>
                      <a:pt x="23" y="4"/>
                      <a:pt x="19" y="3"/>
                      <a:pt x="14" y="3"/>
                    </a:cubicBezTo>
                    <a:cubicBezTo>
                      <a:pt x="17" y="2"/>
                      <a:pt x="17" y="2"/>
                      <a:pt x="17" y="2"/>
                    </a:cubicBezTo>
                    <a:cubicBezTo>
                      <a:pt x="12" y="0"/>
                      <a:pt x="5" y="3"/>
                      <a:pt x="2" y="8"/>
                    </a:cubicBezTo>
                    <a:cubicBezTo>
                      <a:pt x="0" y="14"/>
                      <a:pt x="3" y="21"/>
                      <a:pt x="9" y="23"/>
                    </a:cubicBezTo>
                    <a:cubicBezTo>
                      <a:pt x="12" y="25"/>
                      <a:pt x="16" y="24"/>
                      <a:pt x="20" y="23"/>
                    </a:cubicBezTo>
                    <a:cubicBezTo>
                      <a:pt x="24" y="23"/>
                      <a:pt x="29" y="22"/>
                      <a:pt x="31" y="18"/>
                    </a:cubicBezTo>
                    <a:cubicBezTo>
                      <a:pt x="33" y="14"/>
                      <a:pt x="31" y="9"/>
                      <a:pt x="27" y="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ïś1ïdè"/>
              <p:cNvSpPr/>
              <p:nvPr/>
            </p:nvSpPr>
            <p:spPr bwMode="auto">
              <a:xfrm>
                <a:off x="5375809" y="4981562"/>
                <a:ext cx="34708" cy="24791"/>
              </a:xfrm>
              <a:custGeom>
                <a:avLst/>
                <a:gdLst>
                  <a:gd name="T0" fmla="*/ 10 w 20"/>
                  <a:gd name="T1" fmla="*/ 1 h 15"/>
                  <a:gd name="T2" fmla="*/ 3 w 20"/>
                  <a:gd name="T3" fmla="*/ 3 h 15"/>
                  <a:gd name="T4" fmla="*/ 5 w 20"/>
                  <a:gd name="T5" fmla="*/ 13 h 15"/>
                  <a:gd name="T6" fmla="*/ 16 w 20"/>
                  <a:gd name="T7" fmla="*/ 12 h 15"/>
                  <a:gd name="T8" fmla="*/ 19 w 20"/>
                  <a:gd name="T9" fmla="*/ 1 h 15"/>
                  <a:gd name="T10" fmla="*/ 10 w 20"/>
                  <a:gd name="T11" fmla="*/ 1 h 15"/>
                </a:gdLst>
                <a:ahLst/>
                <a:cxnLst>
                  <a:cxn ang="0">
                    <a:pos x="T0" y="T1"/>
                  </a:cxn>
                  <a:cxn ang="0">
                    <a:pos x="T2" y="T3"/>
                  </a:cxn>
                  <a:cxn ang="0">
                    <a:pos x="T4" y="T5"/>
                  </a:cxn>
                  <a:cxn ang="0">
                    <a:pos x="T6" y="T7"/>
                  </a:cxn>
                  <a:cxn ang="0">
                    <a:pos x="T8" y="T9"/>
                  </a:cxn>
                  <a:cxn ang="0">
                    <a:pos x="T10" y="T11"/>
                  </a:cxn>
                </a:cxnLst>
                <a:rect l="0" t="0" r="r" b="b"/>
                <a:pathLst>
                  <a:path w="20" h="15">
                    <a:moveTo>
                      <a:pt x="10" y="1"/>
                    </a:moveTo>
                    <a:cubicBezTo>
                      <a:pt x="7" y="0"/>
                      <a:pt x="4" y="1"/>
                      <a:pt x="3" y="3"/>
                    </a:cubicBezTo>
                    <a:cubicBezTo>
                      <a:pt x="0" y="6"/>
                      <a:pt x="1" y="11"/>
                      <a:pt x="5" y="13"/>
                    </a:cubicBezTo>
                    <a:cubicBezTo>
                      <a:pt x="8" y="15"/>
                      <a:pt x="13" y="15"/>
                      <a:pt x="16" y="12"/>
                    </a:cubicBezTo>
                    <a:cubicBezTo>
                      <a:pt x="19" y="9"/>
                      <a:pt x="20" y="5"/>
                      <a:pt x="19" y="1"/>
                    </a:cubicBezTo>
                    <a:cubicBezTo>
                      <a:pt x="16" y="1"/>
                      <a:pt x="13" y="1"/>
                      <a:pt x="10" y="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ṩḻíde"/>
              <p:cNvSpPr/>
              <p:nvPr/>
            </p:nvSpPr>
            <p:spPr bwMode="auto">
              <a:xfrm>
                <a:off x="5398121" y="4935698"/>
                <a:ext cx="43385" cy="27271"/>
              </a:xfrm>
              <a:custGeom>
                <a:avLst/>
                <a:gdLst>
                  <a:gd name="T0" fmla="*/ 16 w 25"/>
                  <a:gd name="T1" fmla="*/ 2 h 16"/>
                  <a:gd name="T2" fmla="*/ 2 w 25"/>
                  <a:gd name="T3" fmla="*/ 5 h 16"/>
                  <a:gd name="T4" fmla="*/ 9 w 25"/>
                  <a:gd name="T5" fmla="*/ 14 h 16"/>
                  <a:gd name="T6" fmla="*/ 22 w 25"/>
                  <a:gd name="T7" fmla="*/ 10 h 16"/>
                  <a:gd name="T8" fmla="*/ 18 w 25"/>
                  <a:gd name="T9" fmla="*/ 13 h 16"/>
                  <a:gd name="T10" fmla="*/ 24 w 25"/>
                  <a:gd name="T11" fmla="*/ 12 h 16"/>
                  <a:gd name="T12" fmla="*/ 22 w 25"/>
                  <a:gd name="T13" fmla="*/ 6 h 16"/>
                  <a:gd name="T14" fmla="*/ 16 w 2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16" y="2"/>
                    </a:moveTo>
                    <a:cubicBezTo>
                      <a:pt x="11" y="1"/>
                      <a:pt x="4" y="0"/>
                      <a:pt x="2" y="5"/>
                    </a:cubicBezTo>
                    <a:cubicBezTo>
                      <a:pt x="0" y="9"/>
                      <a:pt x="5" y="14"/>
                      <a:pt x="9" y="14"/>
                    </a:cubicBezTo>
                    <a:cubicBezTo>
                      <a:pt x="14" y="15"/>
                      <a:pt x="18" y="12"/>
                      <a:pt x="22" y="10"/>
                    </a:cubicBezTo>
                    <a:cubicBezTo>
                      <a:pt x="18" y="13"/>
                      <a:pt x="18" y="13"/>
                      <a:pt x="18" y="13"/>
                    </a:cubicBezTo>
                    <a:cubicBezTo>
                      <a:pt x="19" y="16"/>
                      <a:pt x="23" y="15"/>
                      <a:pt x="24" y="12"/>
                    </a:cubicBezTo>
                    <a:cubicBezTo>
                      <a:pt x="25" y="10"/>
                      <a:pt x="24" y="7"/>
                      <a:pt x="22" y="6"/>
                    </a:cubicBezTo>
                    <a:cubicBezTo>
                      <a:pt x="21" y="4"/>
                      <a:pt x="18" y="3"/>
                      <a:pt x="16" y="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îş1ïde"/>
              <p:cNvSpPr/>
              <p:nvPr/>
            </p:nvSpPr>
            <p:spPr bwMode="auto">
              <a:xfrm>
                <a:off x="6046417" y="4724971"/>
                <a:ext cx="39666" cy="35948"/>
              </a:xfrm>
              <a:custGeom>
                <a:avLst/>
                <a:gdLst>
                  <a:gd name="T0" fmla="*/ 4 w 23"/>
                  <a:gd name="T1" fmla="*/ 0 h 21"/>
                  <a:gd name="T2" fmla="*/ 2 w 23"/>
                  <a:gd name="T3" fmla="*/ 0 h 21"/>
                  <a:gd name="T4" fmla="*/ 3 w 23"/>
                  <a:gd name="T5" fmla="*/ 1 h 21"/>
                  <a:gd name="T6" fmla="*/ 2 w 23"/>
                  <a:gd name="T7" fmla="*/ 2 h 21"/>
                  <a:gd name="T8" fmla="*/ 4 w 23"/>
                  <a:gd name="T9" fmla="*/ 12 h 21"/>
                  <a:gd name="T10" fmla="*/ 14 w 23"/>
                  <a:gd name="T11" fmla="*/ 16 h 21"/>
                  <a:gd name="T12" fmla="*/ 23 w 23"/>
                  <a:gd name="T13" fmla="*/ 21 h 21"/>
                  <a:gd name="T14" fmla="*/ 9 w 23"/>
                  <a:gd name="T15" fmla="*/ 1 h 21"/>
                  <a:gd name="T16" fmla="*/ 4 w 23"/>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1">
                    <a:moveTo>
                      <a:pt x="4" y="0"/>
                    </a:moveTo>
                    <a:cubicBezTo>
                      <a:pt x="4" y="0"/>
                      <a:pt x="3" y="0"/>
                      <a:pt x="2" y="0"/>
                    </a:cubicBezTo>
                    <a:cubicBezTo>
                      <a:pt x="3" y="1"/>
                      <a:pt x="3" y="1"/>
                      <a:pt x="3" y="1"/>
                    </a:cubicBezTo>
                    <a:cubicBezTo>
                      <a:pt x="3" y="1"/>
                      <a:pt x="2" y="2"/>
                      <a:pt x="2" y="2"/>
                    </a:cubicBezTo>
                    <a:cubicBezTo>
                      <a:pt x="0" y="5"/>
                      <a:pt x="1" y="9"/>
                      <a:pt x="4" y="12"/>
                    </a:cubicBezTo>
                    <a:cubicBezTo>
                      <a:pt x="7" y="14"/>
                      <a:pt x="10" y="15"/>
                      <a:pt x="14" y="16"/>
                    </a:cubicBezTo>
                    <a:cubicBezTo>
                      <a:pt x="17" y="17"/>
                      <a:pt x="21" y="18"/>
                      <a:pt x="23" y="21"/>
                    </a:cubicBezTo>
                    <a:cubicBezTo>
                      <a:pt x="23" y="12"/>
                      <a:pt x="17" y="4"/>
                      <a:pt x="9" y="1"/>
                    </a:cubicBezTo>
                    <a:cubicBezTo>
                      <a:pt x="8" y="0"/>
                      <a:pt x="6" y="0"/>
                      <a:pt x="4"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iṧḷiḑê"/>
              <p:cNvSpPr/>
              <p:nvPr/>
            </p:nvSpPr>
            <p:spPr bwMode="auto">
              <a:xfrm>
                <a:off x="6020386" y="4664232"/>
                <a:ext cx="39666" cy="23552"/>
              </a:xfrm>
              <a:custGeom>
                <a:avLst/>
                <a:gdLst>
                  <a:gd name="T0" fmla="*/ 9 w 23"/>
                  <a:gd name="T1" fmla="*/ 13 h 14"/>
                  <a:gd name="T2" fmla="*/ 8 w 23"/>
                  <a:gd name="T3" fmla="*/ 14 h 14"/>
                  <a:gd name="T4" fmla="*/ 23 w 23"/>
                  <a:gd name="T5" fmla="*/ 10 h 14"/>
                  <a:gd name="T6" fmla="*/ 11 w 23"/>
                  <a:gd name="T7" fmla="*/ 0 h 14"/>
                  <a:gd name="T8" fmla="*/ 3 w 23"/>
                  <a:gd name="T9" fmla="*/ 11 h 14"/>
                  <a:gd name="T10" fmla="*/ 9 w 23"/>
                  <a:gd name="T11" fmla="*/ 13 h 14"/>
                </a:gdLst>
                <a:ahLst/>
                <a:cxnLst>
                  <a:cxn ang="0">
                    <a:pos x="T0" y="T1"/>
                  </a:cxn>
                  <a:cxn ang="0">
                    <a:pos x="T2" y="T3"/>
                  </a:cxn>
                  <a:cxn ang="0">
                    <a:pos x="T4" y="T5"/>
                  </a:cxn>
                  <a:cxn ang="0">
                    <a:pos x="T6" y="T7"/>
                  </a:cxn>
                  <a:cxn ang="0">
                    <a:pos x="T8" y="T9"/>
                  </a:cxn>
                  <a:cxn ang="0">
                    <a:pos x="T10" y="T11"/>
                  </a:cxn>
                </a:cxnLst>
                <a:rect l="0" t="0" r="r" b="b"/>
                <a:pathLst>
                  <a:path w="23" h="14">
                    <a:moveTo>
                      <a:pt x="9" y="13"/>
                    </a:moveTo>
                    <a:cubicBezTo>
                      <a:pt x="8" y="14"/>
                      <a:pt x="8" y="14"/>
                      <a:pt x="8" y="14"/>
                    </a:cubicBezTo>
                    <a:cubicBezTo>
                      <a:pt x="13" y="12"/>
                      <a:pt x="18" y="11"/>
                      <a:pt x="23" y="10"/>
                    </a:cubicBezTo>
                    <a:cubicBezTo>
                      <a:pt x="21" y="5"/>
                      <a:pt x="16" y="0"/>
                      <a:pt x="11" y="0"/>
                    </a:cubicBezTo>
                    <a:cubicBezTo>
                      <a:pt x="5" y="0"/>
                      <a:pt x="0" y="6"/>
                      <a:pt x="3" y="11"/>
                    </a:cubicBezTo>
                    <a:cubicBezTo>
                      <a:pt x="4" y="13"/>
                      <a:pt x="7" y="14"/>
                      <a:pt x="9" y="13"/>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íṧļíḋe"/>
              <p:cNvSpPr/>
              <p:nvPr/>
            </p:nvSpPr>
            <p:spPr bwMode="auto">
              <a:xfrm>
                <a:off x="5740243" y="4385328"/>
                <a:ext cx="17354" cy="17354"/>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3"/>
                      <a:pt x="8" y="0"/>
                      <a:pt x="5" y="0"/>
                    </a:cubicBezTo>
                    <a:cubicBezTo>
                      <a:pt x="3" y="0"/>
                      <a:pt x="0" y="3"/>
                      <a:pt x="0" y="5"/>
                    </a:cubicBezTo>
                    <a:cubicBezTo>
                      <a:pt x="0" y="8"/>
                      <a:pt x="2" y="10"/>
                      <a:pt x="5"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îSļíḓè"/>
              <p:cNvSpPr/>
              <p:nvPr/>
            </p:nvSpPr>
            <p:spPr bwMode="auto">
              <a:xfrm>
                <a:off x="5750159" y="4428714"/>
                <a:ext cx="26031" cy="23552"/>
              </a:xfrm>
              <a:custGeom>
                <a:avLst/>
                <a:gdLst>
                  <a:gd name="T0" fmla="*/ 13 w 15"/>
                  <a:gd name="T1" fmla="*/ 5 h 14"/>
                  <a:gd name="T2" fmla="*/ 7 w 15"/>
                  <a:gd name="T3" fmla="*/ 0 h 14"/>
                  <a:gd name="T4" fmla="*/ 1 w 15"/>
                  <a:gd name="T5" fmla="*/ 5 h 14"/>
                  <a:gd name="T6" fmla="*/ 1 w 15"/>
                  <a:gd name="T7" fmla="*/ 8 h 14"/>
                  <a:gd name="T8" fmla="*/ 1 w 15"/>
                  <a:gd name="T9" fmla="*/ 10 h 14"/>
                  <a:gd name="T10" fmla="*/ 2 w 15"/>
                  <a:gd name="T11" fmla="*/ 10 h 14"/>
                  <a:gd name="T12" fmla="*/ 2 w 15"/>
                  <a:gd name="T13" fmla="*/ 10 h 14"/>
                  <a:gd name="T14" fmla="*/ 2 w 15"/>
                  <a:gd name="T15" fmla="*/ 11 h 14"/>
                  <a:gd name="T16" fmla="*/ 9 w 15"/>
                  <a:gd name="T17" fmla="*/ 13 h 14"/>
                  <a:gd name="T18" fmla="*/ 13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5"/>
                    </a:moveTo>
                    <a:cubicBezTo>
                      <a:pt x="12" y="2"/>
                      <a:pt x="10" y="0"/>
                      <a:pt x="7" y="0"/>
                    </a:cubicBezTo>
                    <a:cubicBezTo>
                      <a:pt x="4" y="0"/>
                      <a:pt x="1" y="2"/>
                      <a:pt x="1" y="5"/>
                    </a:cubicBezTo>
                    <a:cubicBezTo>
                      <a:pt x="0" y="6"/>
                      <a:pt x="0" y="7"/>
                      <a:pt x="1" y="8"/>
                    </a:cubicBezTo>
                    <a:cubicBezTo>
                      <a:pt x="1" y="9"/>
                      <a:pt x="1" y="9"/>
                      <a:pt x="1" y="10"/>
                    </a:cubicBezTo>
                    <a:cubicBezTo>
                      <a:pt x="1" y="10"/>
                      <a:pt x="1" y="10"/>
                      <a:pt x="2" y="10"/>
                    </a:cubicBezTo>
                    <a:cubicBezTo>
                      <a:pt x="2" y="10"/>
                      <a:pt x="2" y="10"/>
                      <a:pt x="2" y="10"/>
                    </a:cubicBezTo>
                    <a:cubicBezTo>
                      <a:pt x="2" y="11"/>
                      <a:pt x="2" y="11"/>
                      <a:pt x="2" y="11"/>
                    </a:cubicBezTo>
                    <a:cubicBezTo>
                      <a:pt x="4" y="13"/>
                      <a:pt x="7" y="14"/>
                      <a:pt x="9" y="13"/>
                    </a:cubicBezTo>
                    <a:cubicBezTo>
                      <a:pt x="12" y="12"/>
                      <a:pt x="15" y="9"/>
                      <a:pt x="13" y="5"/>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îṧḷiďè"/>
              <p:cNvSpPr/>
              <p:nvPr/>
            </p:nvSpPr>
            <p:spPr bwMode="auto">
              <a:xfrm>
                <a:off x="5706775" y="4421276"/>
                <a:ext cx="19833" cy="22312"/>
              </a:xfrm>
              <a:custGeom>
                <a:avLst/>
                <a:gdLst>
                  <a:gd name="T0" fmla="*/ 7 w 12"/>
                  <a:gd name="T1" fmla="*/ 12 h 13"/>
                  <a:gd name="T2" fmla="*/ 10 w 12"/>
                  <a:gd name="T3" fmla="*/ 9 h 13"/>
                  <a:gd name="T4" fmla="*/ 10 w 12"/>
                  <a:gd name="T5" fmla="*/ 1 h 13"/>
                  <a:gd name="T6" fmla="*/ 6 w 12"/>
                  <a:gd name="T7" fmla="*/ 0 h 13"/>
                  <a:gd name="T8" fmla="*/ 1 w 12"/>
                  <a:gd name="T9" fmla="*/ 2 h 13"/>
                  <a:gd name="T10" fmla="*/ 1 w 12"/>
                  <a:gd name="T11" fmla="*/ 10 h 13"/>
                  <a:gd name="T12" fmla="*/ 7 w 12"/>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7" y="12"/>
                    </a:moveTo>
                    <a:cubicBezTo>
                      <a:pt x="8" y="12"/>
                      <a:pt x="9" y="11"/>
                      <a:pt x="10" y="9"/>
                    </a:cubicBezTo>
                    <a:cubicBezTo>
                      <a:pt x="12" y="7"/>
                      <a:pt x="12" y="3"/>
                      <a:pt x="10" y="1"/>
                    </a:cubicBezTo>
                    <a:cubicBezTo>
                      <a:pt x="9" y="0"/>
                      <a:pt x="8" y="0"/>
                      <a:pt x="6" y="0"/>
                    </a:cubicBezTo>
                    <a:cubicBezTo>
                      <a:pt x="4" y="0"/>
                      <a:pt x="3" y="1"/>
                      <a:pt x="1" y="2"/>
                    </a:cubicBezTo>
                    <a:cubicBezTo>
                      <a:pt x="0" y="5"/>
                      <a:pt x="0" y="8"/>
                      <a:pt x="1" y="10"/>
                    </a:cubicBezTo>
                    <a:cubicBezTo>
                      <a:pt x="2" y="12"/>
                      <a:pt x="5" y="13"/>
                      <a:pt x="7" y="1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ïšḷiďê"/>
              <p:cNvSpPr/>
              <p:nvPr/>
            </p:nvSpPr>
            <p:spPr bwMode="auto">
              <a:xfrm>
                <a:off x="5969564" y="4561347"/>
                <a:ext cx="18594" cy="18594"/>
              </a:xfrm>
              <a:custGeom>
                <a:avLst/>
                <a:gdLst>
                  <a:gd name="T0" fmla="*/ 7 w 11"/>
                  <a:gd name="T1" fmla="*/ 9 h 11"/>
                  <a:gd name="T2" fmla="*/ 8 w 11"/>
                  <a:gd name="T3" fmla="*/ 8 h 11"/>
                  <a:gd name="T4" fmla="*/ 9 w 11"/>
                  <a:gd name="T5" fmla="*/ 1 h 11"/>
                  <a:gd name="T6" fmla="*/ 2 w 11"/>
                  <a:gd name="T7" fmla="*/ 2 h 11"/>
                  <a:gd name="T8" fmla="*/ 1 w 11"/>
                  <a:gd name="T9" fmla="*/ 4 h 11"/>
                  <a:gd name="T10" fmla="*/ 7 w 11"/>
                  <a:gd name="T11" fmla="*/ 9 h 11"/>
                </a:gdLst>
                <a:ahLst/>
                <a:cxnLst>
                  <a:cxn ang="0">
                    <a:pos x="T0" y="T1"/>
                  </a:cxn>
                  <a:cxn ang="0">
                    <a:pos x="T2" y="T3"/>
                  </a:cxn>
                  <a:cxn ang="0">
                    <a:pos x="T4" y="T5"/>
                  </a:cxn>
                  <a:cxn ang="0">
                    <a:pos x="T6" y="T7"/>
                  </a:cxn>
                  <a:cxn ang="0">
                    <a:pos x="T8" y="T9"/>
                  </a:cxn>
                  <a:cxn ang="0">
                    <a:pos x="T10" y="T11"/>
                  </a:cxn>
                </a:cxnLst>
                <a:rect l="0" t="0" r="r" b="b"/>
                <a:pathLst>
                  <a:path w="11" h="11">
                    <a:moveTo>
                      <a:pt x="7" y="9"/>
                    </a:moveTo>
                    <a:cubicBezTo>
                      <a:pt x="7" y="9"/>
                      <a:pt x="8" y="8"/>
                      <a:pt x="8" y="8"/>
                    </a:cubicBezTo>
                    <a:cubicBezTo>
                      <a:pt x="10" y="7"/>
                      <a:pt x="11" y="3"/>
                      <a:pt x="9" y="1"/>
                    </a:cubicBezTo>
                    <a:cubicBezTo>
                      <a:pt x="7" y="0"/>
                      <a:pt x="3" y="0"/>
                      <a:pt x="2" y="2"/>
                    </a:cubicBezTo>
                    <a:cubicBezTo>
                      <a:pt x="2" y="3"/>
                      <a:pt x="2" y="3"/>
                      <a:pt x="1" y="4"/>
                    </a:cubicBezTo>
                    <a:cubicBezTo>
                      <a:pt x="0" y="7"/>
                      <a:pt x="3" y="11"/>
                      <a:pt x="7" y="9"/>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ïṣlïḍè"/>
              <p:cNvSpPr/>
              <p:nvPr/>
            </p:nvSpPr>
            <p:spPr bwMode="auto">
              <a:xfrm>
                <a:off x="5950970" y="4602253"/>
                <a:ext cx="14875" cy="12396"/>
              </a:xfrm>
              <a:custGeom>
                <a:avLst/>
                <a:gdLst>
                  <a:gd name="T0" fmla="*/ 5 w 9"/>
                  <a:gd name="T1" fmla="*/ 7 h 7"/>
                  <a:gd name="T2" fmla="*/ 5 w 9"/>
                  <a:gd name="T3" fmla="*/ 0 h 7"/>
                  <a:gd name="T4" fmla="*/ 5 w 9"/>
                  <a:gd name="T5" fmla="*/ 7 h 7"/>
                </a:gdLst>
                <a:ahLst/>
                <a:cxnLst>
                  <a:cxn ang="0">
                    <a:pos x="T0" y="T1"/>
                  </a:cxn>
                  <a:cxn ang="0">
                    <a:pos x="T2" y="T3"/>
                  </a:cxn>
                  <a:cxn ang="0">
                    <a:pos x="T4" y="T5"/>
                  </a:cxn>
                </a:cxnLst>
                <a:rect l="0" t="0" r="r" b="b"/>
                <a:pathLst>
                  <a:path w="9" h="7">
                    <a:moveTo>
                      <a:pt x="5" y="7"/>
                    </a:moveTo>
                    <a:cubicBezTo>
                      <a:pt x="9" y="7"/>
                      <a:pt x="9" y="0"/>
                      <a:pt x="5" y="0"/>
                    </a:cubicBezTo>
                    <a:cubicBezTo>
                      <a:pt x="0" y="0"/>
                      <a:pt x="0" y="7"/>
                      <a:pt x="5" y="7"/>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íŝḷiḍe"/>
              <p:cNvSpPr/>
              <p:nvPr/>
            </p:nvSpPr>
            <p:spPr bwMode="auto">
              <a:xfrm>
                <a:off x="5906345" y="4587379"/>
                <a:ext cx="13636" cy="9917"/>
              </a:xfrm>
              <a:custGeom>
                <a:avLst/>
                <a:gdLst>
                  <a:gd name="T0" fmla="*/ 4 w 8"/>
                  <a:gd name="T1" fmla="*/ 6 h 6"/>
                  <a:gd name="T2" fmla="*/ 4 w 8"/>
                  <a:gd name="T3" fmla="*/ 0 h 6"/>
                  <a:gd name="T4" fmla="*/ 4 w 8"/>
                  <a:gd name="T5" fmla="*/ 6 h 6"/>
                </a:gdLst>
                <a:ahLst/>
                <a:cxnLst>
                  <a:cxn ang="0">
                    <a:pos x="T0" y="T1"/>
                  </a:cxn>
                  <a:cxn ang="0">
                    <a:pos x="T2" y="T3"/>
                  </a:cxn>
                  <a:cxn ang="0">
                    <a:pos x="T4" y="T5"/>
                  </a:cxn>
                </a:cxnLst>
                <a:rect l="0" t="0" r="r" b="b"/>
                <a:pathLst>
                  <a:path w="8" h="6">
                    <a:moveTo>
                      <a:pt x="4" y="6"/>
                    </a:moveTo>
                    <a:cubicBezTo>
                      <a:pt x="8" y="6"/>
                      <a:pt x="8" y="0"/>
                      <a:pt x="4" y="0"/>
                    </a:cubicBezTo>
                    <a:cubicBezTo>
                      <a:pt x="0" y="0"/>
                      <a:pt x="0" y="6"/>
                      <a:pt x="4" y="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slïďê"/>
              <p:cNvSpPr/>
              <p:nvPr/>
            </p:nvSpPr>
            <p:spPr bwMode="auto">
              <a:xfrm>
                <a:off x="5993115" y="4584899"/>
                <a:ext cx="21073" cy="17354"/>
              </a:xfrm>
              <a:custGeom>
                <a:avLst/>
                <a:gdLst>
                  <a:gd name="T0" fmla="*/ 6 w 12"/>
                  <a:gd name="T1" fmla="*/ 10 h 10"/>
                  <a:gd name="T2" fmla="*/ 6 w 12"/>
                  <a:gd name="T3" fmla="*/ 0 h 10"/>
                  <a:gd name="T4" fmla="*/ 6 w 12"/>
                  <a:gd name="T5" fmla="*/ 10 h 10"/>
                </a:gdLst>
                <a:ahLst/>
                <a:cxnLst>
                  <a:cxn ang="0">
                    <a:pos x="T0" y="T1"/>
                  </a:cxn>
                  <a:cxn ang="0">
                    <a:pos x="T2" y="T3"/>
                  </a:cxn>
                  <a:cxn ang="0">
                    <a:pos x="T4" y="T5"/>
                  </a:cxn>
                </a:cxnLst>
                <a:rect l="0" t="0" r="r" b="b"/>
                <a:pathLst>
                  <a:path w="12" h="10">
                    <a:moveTo>
                      <a:pt x="6" y="10"/>
                    </a:moveTo>
                    <a:cubicBezTo>
                      <a:pt x="12" y="10"/>
                      <a:pt x="12" y="0"/>
                      <a:pt x="6" y="0"/>
                    </a:cubicBezTo>
                    <a:cubicBezTo>
                      <a:pt x="0" y="0"/>
                      <a:pt x="0" y="10"/>
                      <a:pt x="6"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íślîḋè"/>
              <p:cNvSpPr/>
              <p:nvPr/>
            </p:nvSpPr>
            <p:spPr bwMode="auto">
              <a:xfrm>
                <a:off x="6040219" y="4587379"/>
                <a:ext cx="23552" cy="17354"/>
              </a:xfrm>
              <a:custGeom>
                <a:avLst/>
                <a:gdLst>
                  <a:gd name="T0" fmla="*/ 7 w 14"/>
                  <a:gd name="T1" fmla="*/ 10 h 10"/>
                  <a:gd name="T2" fmla="*/ 7 w 14"/>
                  <a:gd name="T3" fmla="*/ 0 h 10"/>
                  <a:gd name="T4" fmla="*/ 7 w 14"/>
                  <a:gd name="T5" fmla="*/ 10 h 10"/>
                </a:gdLst>
                <a:ahLst/>
                <a:cxnLst>
                  <a:cxn ang="0">
                    <a:pos x="T0" y="T1"/>
                  </a:cxn>
                  <a:cxn ang="0">
                    <a:pos x="T2" y="T3"/>
                  </a:cxn>
                  <a:cxn ang="0">
                    <a:pos x="T4" y="T5"/>
                  </a:cxn>
                </a:cxnLst>
                <a:rect l="0" t="0" r="r" b="b"/>
                <a:pathLst>
                  <a:path w="14" h="10">
                    <a:moveTo>
                      <a:pt x="7" y="10"/>
                    </a:moveTo>
                    <a:cubicBezTo>
                      <a:pt x="14" y="10"/>
                      <a:pt x="14" y="0"/>
                      <a:pt x="7" y="0"/>
                    </a:cubicBezTo>
                    <a:cubicBezTo>
                      <a:pt x="0" y="0"/>
                      <a:pt x="0" y="10"/>
                      <a:pt x="7"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íSḻíḋé"/>
              <p:cNvSpPr/>
              <p:nvPr/>
            </p:nvSpPr>
            <p:spPr bwMode="auto">
              <a:xfrm>
                <a:off x="4813044" y="3160632"/>
                <a:ext cx="2951418" cy="2945220"/>
              </a:xfrm>
              <a:custGeom>
                <a:avLst/>
                <a:gdLst>
                  <a:gd name="T0" fmla="*/ 1374 w 1726"/>
                  <a:gd name="T1" fmla="*/ 0 h 1726"/>
                  <a:gd name="T2" fmla="*/ 1600 w 1726"/>
                  <a:gd name="T3" fmla="*/ 624 h 1726"/>
                  <a:gd name="T4" fmla="*/ 624 w 1726"/>
                  <a:gd name="T5" fmla="*/ 1600 h 1726"/>
                  <a:gd name="T6" fmla="*/ 0 w 1726"/>
                  <a:gd name="T7" fmla="*/ 1374 h 1726"/>
                  <a:gd name="T8" fmla="*/ 750 w 1726"/>
                  <a:gd name="T9" fmla="*/ 1726 h 1726"/>
                  <a:gd name="T10" fmla="*/ 1726 w 1726"/>
                  <a:gd name="T11" fmla="*/ 750 h 1726"/>
                  <a:gd name="T12" fmla="*/ 1374 w 1726"/>
                  <a:gd name="T13" fmla="*/ 0 h 1726"/>
                </a:gdLst>
                <a:ahLst/>
                <a:cxnLst>
                  <a:cxn ang="0">
                    <a:pos x="T0" y="T1"/>
                  </a:cxn>
                  <a:cxn ang="0">
                    <a:pos x="T2" y="T3"/>
                  </a:cxn>
                  <a:cxn ang="0">
                    <a:pos x="T4" y="T5"/>
                  </a:cxn>
                  <a:cxn ang="0">
                    <a:pos x="T6" y="T7"/>
                  </a:cxn>
                  <a:cxn ang="0">
                    <a:pos x="T8" y="T9"/>
                  </a:cxn>
                  <a:cxn ang="0">
                    <a:pos x="T10" y="T11"/>
                  </a:cxn>
                  <a:cxn ang="0">
                    <a:pos x="T12" y="T13"/>
                  </a:cxn>
                </a:cxnLst>
                <a:rect l="0" t="0" r="r" b="b"/>
                <a:pathLst>
                  <a:path w="1726" h="1726">
                    <a:moveTo>
                      <a:pt x="1374" y="0"/>
                    </a:moveTo>
                    <a:cubicBezTo>
                      <a:pt x="1515" y="169"/>
                      <a:pt x="1600" y="387"/>
                      <a:pt x="1600" y="624"/>
                    </a:cubicBezTo>
                    <a:cubicBezTo>
                      <a:pt x="1600" y="1163"/>
                      <a:pt x="1163" y="1600"/>
                      <a:pt x="624" y="1600"/>
                    </a:cubicBezTo>
                    <a:cubicBezTo>
                      <a:pt x="387" y="1600"/>
                      <a:pt x="169" y="1515"/>
                      <a:pt x="0" y="1374"/>
                    </a:cubicBezTo>
                    <a:cubicBezTo>
                      <a:pt x="179" y="1589"/>
                      <a:pt x="449" y="1726"/>
                      <a:pt x="750" y="1726"/>
                    </a:cubicBezTo>
                    <a:cubicBezTo>
                      <a:pt x="1289" y="1726"/>
                      <a:pt x="1726" y="1289"/>
                      <a:pt x="1726" y="750"/>
                    </a:cubicBezTo>
                    <a:cubicBezTo>
                      <a:pt x="1726" y="449"/>
                      <a:pt x="1589" y="179"/>
                      <a:pt x="1374" y="0"/>
                    </a:cubicBezTo>
                    <a:close/>
                  </a:path>
                </a:pathLst>
              </a:custGeom>
              <a:solidFill>
                <a:srgbClr val="45736B">
                  <a:alpha val="15000"/>
                </a:srgbClr>
              </a:solidFill>
              <a:ln>
                <a:noFill/>
              </a:ln>
            </p:spPr>
            <p:txBody>
              <a:bodyPr anchor="ctr"/>
              <a:lstStyle/>
              <a:p>
                <a:pPr algn="ctr"/>
                <a:endParaRPr/>
              </a:p>
            </p:txBody>
          </p:sp>
          <p:sp>
            <p:nvSpPr>
              <p:cNvPr id="314" name="iṡḻîḍé"/>
              <p:cNvSpPr/>
              <p:nvPr/>
            </p:nvSpPr>
            <p:spPr bwMode="auto">
              <a:xfrm>
                <a:off x="4427538" y="2776365"/>
                <a:ext cx="2889439" cy="2882002"/>
              </a:xfrm>
              <a:custGeom>
                <a:avLst/>
                <a:gdLst>
                  <a:gd name="T0" fmla="*/ 1024 w 1690"/>
                  <a:gd name="T1" fmla="*/ 48 h 1689"/>
                  <a:gd name="T2" fmla="*/ 1690 w 1690"/>
                  <a:gd name="T3" fmla="*/ 310 h 1689"/>
                  <a:gd name="T4" fmla="*/ 976 w 1690"/>
                  <a:gd name="T5" fmla="*/ 0 h 1689"/>
                  <a:gd name="T6" fmla="*/ 0 w 1690"/>
                  <a:gd name="T7" fmla="*/ 975 h 1689"/>
                  <a:gd name="T8" fmla="*/ 311 w 1690"/>
                  <a:gd name="T9" fmla="*/ 1689 h 1689"/>
                  <a:gd name="T10" fmla="*/ 49 w 1690"/>
                  <a:gd name="T11" fmla="*/ 1023 h 1689"/>
                  <a:gd name="T12" fmla="*/ 1024 w 1690"/>
                  <a:gd name="T13" fmla="*/ 48 h 1689"/>
                </a:gdLst>
                <a:ahLst/>
                <a:cxnLst>
                  <a:cxn ang="0">
                    <a:pos x="T0" y="T1"/>
                  </a:cxn>
                  <a:cxn ang="0">
                    <a:pos x="T2" y="T3"/>
                  </a:cxn>
                  <a:cxn ang="0">
                    <a:pos x="T4" y="T5"/>
                  </a:cxn>
                  <a:cxn ang="0">
                    <a:pos x="T6" y="T7"/>
                  </a:cxn>
                  <a:cxn ang="0">
                    <a:pos x="T8" y="T9"/>
                  </a:cxn>
                  <a:cxn ang="0">
                    <a:pos x="T10" y="T11"/>
                  </a:cxn>
                  <a:cxn ang="0">
                    <a:pos x="T12" y="T13"/>
                  </a:cxn>
                </a:cxnLst>
                <a:rect l="0" t="0" r="r" b="b"/>
                <a:pathLst>
                  <a:path w="1690" h="1689">
                    <a:moveTo>
                      <a:pt x="1024" y="48"/>
                    </a:moveTo>
                    <a:cubicBezTo>
                      <a:pt x="1281" y="48"/>
                      <a:pt x="1515" y="147"/>
                      <a:pt x="1690" y="310"/>
                    </a:cubicBezTo>
                    <a:cubicBezTo>
                      <a:pt x="1512" y="119"/>
                      <a:pt x="1258" y="0"/>
                      <a:pt x="976" y="0"/>
                    </a:cubicBezTo>
                    <a:cubicBezTo>
                      <a:pt x="437" y="0"/>
                      <a:pt x="0" y="436"/>
                      <a:pt x="0" y="975"/>
                    </a:cubicBezTo>
                    <a:cubicBezTo>
                      <a:pt x="0" y="1257"/>
                      <a:pt x="120" y="1511"/>
                      <a:pt x="311" y="1689"/>
                    </a:cubicBezTo>
                    <a:cubicBezTo>
                      <a:pt x="148" y="1514"/>
                      <a:pt x="49" y="1280"/>
                      <a:pt x="49" y="1023"/>
                    </a:cubicBezTo>
                    <a:cubicBezTo>
                      <a:pt x="49" y="484"/>
                      <a:pt x="485" y="48"/>
                      <a:pt x="1024" y="48"/>
                    </a:cubicBezTo>
                    <a:close/>
                  </a:path>
                </a:pathLst>
              </a:custGeom>
              <a:solidFill>
                <a:srgbClr val="45736B">
                  <a:alpha val="20000"/>
                </a:srgbClr>
              </a:solidFill>
              <a:ln>
                <a:noFill/>
              </a:ln>
            </p:spPr>
            <p:txBody>
              <a:bodyPr anchor="ctr"/>
              <a:lstStyle/>
              <a:p>
                <a:pPr algn="ctr"/>
                <a:endParaRPr/>
              </a:p>
            </p:txBody>
          </p:sp>
          <p:sp>
            <p:nvSpPr>
              <p:cNvPr id="315" name="ïŝļiďe"/>
              <p:cNvSpPr/>
              <p:nvPr/>
            </p:nvSpPr>
            <p:spPr bwMode="auto">
              <a:xfrm>
                <a:off x="4635786" y="2983374"/>
                <a:ext cx="3128676" cy="3122479"/>
              </a:xfrm>
              <a:custGeom>
                <a:avLst/>
                <a:gdLst>
                  <a:gd name="T0" fmla="*/ 1326 w 1830"/>
                  <a:gd name="T1" fmla="*/ 0 h 1830"/>
                  <a:gd name="T2" fmla="*/ 1447 w 1830"/>
                  <a:gd name="T3" fmla="*/ 472 h 1830"/>
                  <a:gd name="T4" fmla="*/ 472 w 1830"/>
                  <a:gd name="T5" fmla="*/ 1448 h 1830"/>
                  <a:gd name="T6" fmla="*/ 0 w 1830"/>
                  <a:gd name="T7" fmla="*/ 1326 h 1830"/>
                  <a:gd name="T8" fmla="*/ 854 w 1830"/>
                  <a:gd name="T9" fmla="*/ 1830 h 1830"/>
                  <a:gd name="T10" fmla="*/ 1830 w 1830"/>
                  <a:gd name="T11" fmla="*/ 854 h 1830"/>
                  <a:gd name="T12" fmla="*/ 1326 w 1830"/>
                  <a:gd name="T13" fmla="*/ 0 h 1830"/>
                </a:gdLst>
                <a:ahLst/>
                <a:cxnLst>
                  <a:cxn ang="0">
                    <a:pos x="T0" y="T1"/>
                  </a:cxn>
                  <a:cxn ang="0">
                    <a:pos x="T2" y="T3"/>
                  </a:cxn>
                  <a:cxn ang="0">
                    <a:pos x="T4" y="T5"/>
                  </a:cxn>
                  <a:cxn ang="0">
                    <a:pos x="T6" y="T7"/>
                  </a:cxn>
                  <a:cxn ang="0">
                    <a:pos x="T8" y="T9"/>
                  </a:cxn>
                  <a:cxn ang="0">
                    <a:pos x="T10" y="T11"/>
                  </a:cxn>
                  <a:cxn ang="0">
                    <a:pos x="T12" y="T13"/>
                  </a:cxn>
                </a:cxnLst>
                <a:rect l="0" t="0" r="r" b="b"/>
                <a:pathLst>
                  <a:path w="1830" h="1830">
                    <a:moveTo>
                      <a:pt x="1326" y="0"/>
                    </a:moveTo>
                    <a:cubicBezTo>
                      <a:pt x="1403" y="140"/>
                      <a:pt x="1447" y="301"/>
                      <a:pt x="1447" y="472"/>
                    </a:cubicBezTo>
                    <a:cubicBezTo>
                      <a:pt x="1447" y="1011"/>
                      <a:pt x="1011" y="1448"/>
                      <a:pt x="472" y="1448"/>
                    </a:cubicBezTo>
                    <a:cubicBezTo>
                      <a:pt x="301" y="1448"/>
                      <a:pt x="140" y="1403"/>
                      <a:pt x="0" y="1326"/>
                    </a:cubicBezTo>
                    <a:cubicBezTo>
                      <a:pt x="166" y="1626"/>
                      <a:pt x="486" y="1830"/>
                      <a:pt x="854" y="1830"/>
                    </a:cubicBezTo>
                    <a:cubicBezTo>
                      <a:pt x="1393" y="1830"/>
                      <a:pt x="1830" y="1393"/>
                      <a:pt x="1830" y="854"/>
                    </a:cubicBezTo>
                    <a:cubicBezTo>
                      <a:pt x="1830" y="487"/>
                      <a:pt x="1626" y="166"/>
                      <a:pt x="1326" y="0"/>
                    </a:cubicBezTo>
                    <a:close/>
                  </a:path>
                </a:pathLst>
              </a:custGeom>
              <a:solidFill>
                <a:srgbClr val="4ABCC4">
                  <a:alpha val="20000"/>
                </a:srgbClr>
              </a:solidFill>
              <a:ln>
                <a:noFill/>
              </a:ln>
            </p:spPr>
            <p:txBody>
              <a:bodyPr anchor="ctr"/>
              <a:lstStyle/>
              <a:p>
                <a:pPr algn="ctr"/>
                <a:endParaRPr/>
              </a:p>
            </p:txBody>
          </p:sp>
          <p:sp>
            <p:nvSpPr>
              <p:cNvPr id="316" name="îṩľîḋé"/>
              <p:cNvSpPr/>
              <p:nvPr/>
            </p:nvSpPr>
            <p:spPr bwMode="auto">
              <a:xfrm>
                <a:off x="5968324" y="3522587"/>
                <a:ext cx="824315" cy="706555"/>
              </a:xfrm>
              <a:custGeom>
                <a:avLst/>
                <a:gdLst>
                  <a:gd name="T0" fmla="*/ 96 w 482"/>
                  <a:gd name="T1" fmla="*/ 331 h 414"/>
                  <a:gd name="T2" fmla="*/ 174 w 482"/>
                  <a:gd name="T3" fmla="*/ 354 h 414"/>
                  <a:gd name="T4" fmla="*/ 276 w 482"/>
                  <a:gd name="T5" fmla="*/ 383 h 414"/>
                  <a:gd name="T6" fmla="*/ 354 w 482"/>
                  <a:gd name="T7" fmla="*/ 406 h 414"/>
                  <a:gd name="T8" fmla="*/ 416 w 482"/>
                  <a:gd name="T9" fmla="*/ 370 h 414"/>
                  <a:gd name="T10" fmla="*/ 434 w 482"/>
                  <a:gd name="T11" fmla="*/ 290 h 414"/>
                  <a:gd name="T12" fmla="*/ 457 w 482"/>
                  <a:gd name="T13" fmla="*/ 188 h 414"/>
                  <a:gd name="T14" fmla="*/ 475 w 482"/>
                  <a:gd name="T15" fmla="*/ 109 h 414"/>
                  <a:gd name="T16" fmla="*/ 435 w 482"/>
                  <a:gd name="T17" fmla="*/ 88 h 414"/>
                  <a:gd name="T18" fmla="*/ 386 w 482"/>
                  <a:gd name="T19" fmla="*/ 117 h 414"/>
                  <a:gd name="T20" fmla="*/ 343 w 482"/>
                  <a:gd name="T21" fmla="*/ 45 h 414"/>
                  <a:gd name="T22" fmla="*/ 237 w 482"/>
                  <a:gd name="T23" fmla="*/ 0 h 414"/>
                  <a:gd name="T24" fmla="*/ 0 w 482"/>
                  <a:gd name="T25" fmla="*/ 2 h 414"/>
                  <a:gd name="T26" fmla="*/ 99 w 482"/>
                  <a:gd name="T27" fmla="*/ 175 h 414"/>
                  <a:gd name="T28" fmla="*/ 105 w 482"/>
                  <a:gd name="T29" fmla="*/ 183 h 414"/>
                  <a:gd name="T30" fmla="*/ 146 w 482"/>
                  <a:gd name="T31" fmla="*/ 258 h 414"/>
                  <a:gd name="T32" fmla="*/ 97 w 482"/>
                  <a:gd name="T33" fmla="*/ 286 h 414"/>
                  <a:gd name="T34" fmla="*/ 96 w 482"/>
                  <a:gd name="T35" fmla="*/ 33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414">
                    <a:moveTo>
                      <a:pt x="96" y="331"/>
                    </a:moveTo>
                    <a:cubicBezTo>
                      <a:pt x="174" y="354"/>
                      <a:pt x="174" y="354"/>
                      <a:pt x="174" y="354"/>
                    </a:cubicBezTo>
                    <a:cubicBezTo>
                      <a:pt x="202" y="362"/>
                      <a:pt x="248" y="375"/>
                      <a:pt x="276" y="383"/>
                    </a:cubicBezTo>
                    <a:cubicBezTo>
                      <a:pt x="354" y="406"/>
                      <a:pt x="354" y="406"/>
                      <a:pt x="354" y="406"/>
                    </a:cubicBezTo>
                    <a:cubicBezTo>
                      <a:pt x="382" y="414"/>
                      <a:pt x="410" y="398"/>
                      <a:pt x="416" y="370"/>
                    </a:cubicBezTo>
                    <a:cubicBezTo>
                      <a:pt x="434" y="290"/>
                      <a:pt x="434" y="290"/>
                      <a:pt x="434" y="290"/>
                    </a:cubicBezTo>
                    <a:cubicBezTo>
                      <a:pt x="441" y="262"/>
                      <a:pt x="451" y="216"/>
                      <a:pt x="457" y="188"/>
                    </a:cubicBezTo>
                    <a:cubicBezTo>
                      <a:pt x="475" y="109"/>
                      <a:pt x="475" y="109"/>
                      <a:pt x="475" y="109"/>
                    </a:cubicBezTo>
                    <a:cubicBezTo>
                      <a:pt x="482" y="81"/>
                      <a:pt x="464" y="71"/>
                      <a:pt x="435" y="88"/>
                    </a:cubicBezTo>
                    <a:cubicBezTo>
                      <a:pt x="386" y="117"/>
                      <a:pt x="386" y="117"/>
                      <a:pt x="386" y="117"/>
                    </a:cubicBezTo>
                    <a:cubicBezTo>
                      <a:pt x="368" y="86"/>
                      <a:pt x="350" y="56"/>
                      <a:pt x="343" y="45"/>
                    </a:cubicBezTo>
                    <a:cubicBezTo>
                      <a:pt x="327" y="19"/>
                      <a:pt x="297" y="0"/>
                      <a:pt x="237" y="0"/>
                    </a:cubicBezTo>
                    <a:cubicBezTo>
                      <a:pt x="193" y="1"/>
                      <a:pt x="75" y="1"/>
                      <a:pt x="0" y="2"/>
                    </a:cubicBezTo>
                    <a:cubicBezTo>
                      <a:pt x="99" y="175"/>
                      <a:pt x="99" y="175"/>
                      <a:pt x="99" y="175"/>
                    </a:cubicBezTo>
                    <a:cubicBezTo>
                      <a:pt x="101" y="177"/>
                      <a:pt x="103" y="180"/>
                      <a:pt x="105" y="183"/>
                    </a:cubicBezTo>
                    <a:cubicBezTo>
                      <a:pt x="110" y="193"/>
                      <a:pt x="128" y="226"/>
                      <a:pt x="146" y="258"/>
                    </a:cubicBezTo>
                    <a:cubicBezTo>
                      <a:pt x="97" y="286"/>
                      <a:pt x="97" y="286"/>
                      <a:pt x="97" y="286"/>
                    </a:cubicBezTo>
                    <a:cubicBezTo>
                      <a:pt x="69" y="303"/>
                      <a:pt x="68" y="323"/>
                      <a:pt x="96" y="331"/>
                    </a:cubicBezTo>
                    <a:close/>
                  </a:path>
                </a:pathLst>
              </a:custGeom>
              <a:solidFill>
                <a:srgbClr val="FFBF4F"/>
              </a:solidFill>
              <a:ln>
                <a:solidFill>
                  <a:schemeClr val="bg1"/>
                </a:solidFill>
              </a:ln>
            </p:spPr>
            <p:txBody>
              <a:bodyPr anchor="ctr"/>
              <a:lstStyle/>
              <a:p>
                <a:pPr algn="ctr"/>
                <a:endParaRPr/>
              </a:p>
            </p:txBody>
          </p:sp>
          <p:sp>
            <p:nvSpPr>
              <p:cNvPr id="317" name="i$1îḑé"/>
              <p:cNvSpPr/>
              <p:nvPr/>
            </p:nvSpPr>
            <p:spPr bwMode="auto">
              <a:xfrm>
                <a:off x="5486131" y="3525066"/>
                <a:ext cx="650775" cy="633421"/>
              </a:xfrm>
              <a:custGeom>
                <a:avLst/>
                <a:gdLst>
                  <a:gd name="T0" fmla="*/ 104 w 381"/>
                  <a:gd name="T1" fmla="*/ 57 h 371"/>
                  <a:gd name="T2" fmla="*/ 14 w 381"/>
                  <a:gd name="T3" fmla="*/ 198 h 371"/>
                  <a:gd name="T4" fmla="*/ 31 w 381"/>
                  <a:gd name="T5" fmla="*/ 265 h 371"/>
                  <a:gd name="T6" fmla="*/ 188 w 381"/>
                  <a:gd name="T7" fmla="*/ 357 h 371"/>
                  <a:gd name="T8" fmla="*/ 257 w 381"/>
                  <a:gd name="T9" fmla="*/ 340 h 371"/>
                  <a:gd name="T10" fmla="*/ 354 w 381"/>
                  <a:gd name="T11" fmla="*/ 181 h 371"/>
                  <a:gd name="T12" fmla="*/ 381 w 381"/>
                  <a:gd name="T13" fmla="*/ 173 h 371"/>
                  <a:gd name="T14" fmla="*/ 282 w 381"/>
                  <a:gd name="T15" fmla="*/ 0 h 371"/>
                  <a:gd name="T16" fmla="*/ 225 w 381"/>
                  <a:gd name="T17" fmla="*/ 0 h 371"/>
                  <a:gd name="T18" fmla="*/ 104 w 381"/>
                  <a:gd name="T19" fmla="*/ 5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371">
                    <a:moveTo>
                      <a:pt x="104" y="57"/>
                    </a:moveTo>
                    <a:cubicBezTo>
                      <a:pt x="79" y="96"/>
                      <a:pt x="14" y="198"/>
                      <a:pt x="14" y="198"/>
                    </a:cubicBezTo>
                    <a:cubicBezTo>
                      <a:pt x="0" y="221"/>
                      <a:pt x="7" y="251"/>
                      <a:pt x="31" y="265"/>
                    </a:cubicBezTo>
                    <a:cubicBezTo>
                      <a:pt x="188" y="357"/>
                      <a:pt x="188" y="357"/>
                      <a:pt x="188" y="357"/>
                    </a:cubicBezTo>
                    <a:cubicBezTo>
                      <a:pt x="212" y="371"/>
                      <a:pt x="243" y="363"/>
                      <a:pt x="257" y="340"/>
                    </a:cubicBezTo>
                    <a:cubicBezTo>
                      <a:pt x="257" y="340"/>
                      <a:pt x="346" y="194"/>
                      <a:pt x="354" y="181"/>
                    </a:cubicBezTo>
                    <a:cubicBezTo>
                      <a:pt x="363" y="167"/>
                      <a:pt x="373" y="164"/>
                      <a:pt x="381" y="173"/>
                    </a:cubicBezTo>
                    <a:cubicBezTo>
                      <a:pt x="282" y="0"/>
                      <a:pt x="282" y="0"/>
                      <a:pt x="282" y="0"/>
                    </a:cubicBezTo>
                    <a:cubicBezTo>
                      <a:pt x="256" y="0"/>
                      <a:pt x="236" y="0"/>
                      <a:pt x="225" y="0"/>
                    </a:cubicBezTo>
                    <a:cubicBezTo>
                      <a:pt x="184" y="0"/>
                      <a:pt x="137" y="7"/>
                      <a:pt x="104" y="57"/>
                    </a:cubicBezTo>
                    <a:close/>
                  </a:path>
                </a:pathLst>
              </a:custGeom>
              <a:solidFill>
                <a:schemeClr val="bg1"/>
              </a:solidFill>
              <a:ln>
                <a:solidFill>
                  <a:schemeClr val="bg1"/>
                </a:solidFill>
              </a:ln>
            </p:spPr>
            <p:txBody>
              <a:bodyPr anchor="ctr"/>
              <a:lstStyle/>
              <a:p>
                <a:pPr algn="ctr"/>
                <a:endParaRPr/>
              </a:p>
            </p:txBody>
          </p:sp>
          <p:sp>
            <p:nvSpPr>
              <p:cNvPr id="318" name="îSľïḑè"/>
              <p:cNvSpPr/>
              <p:nvPr/>
            </p:nvSpPr>
            <p:spPr bwMode="auto">
              <a:xfrm>
                <a:off x="5113020" y="4067998"/>
                <a:ext cx="717712" cy="978022"/>
              </a:xfrm>
              <a:custGeom>
                <a:avLst/>
                <a:gdLst>
                  <a:gd name="T0" fmla="*/ 43 w 420"/>
                  <a:gd name="T1" fmla="*/ 386 h 573"/>
                  <a:gd name="T2" fmla="*/ 146 w 420"/>
                  <a:gd name="T3" fmla="*/ 573 h 573"/>
                  <a:gd name="T4" fmla="*/ 258 w 420"/>
                  <a:gd name="T5" fmla="*/ 391 h 573"/>
                  <a:gd name="T6" fmla="*/ 316 w 420"/>
                  <a:gd name="T7" fmla="*/ 293 h 573"/>
                  <a:gd name="T8" fmla="*/ 373 w 420"/>
                  <a:gd name="T9" fmla="*/ 324 h 573"/>
                  <a:gd name="T10" fmla="*/ 413 w 420"/>
                  <a:gd name="T11" fmla="*/ 303 h 573"/>
                  <a:gd name="T12" fmla="*/ 393 w 420"/>
                  <a:gd name="T13" fmla="*/ 224 h 573"/>
                  <a:gd name="T14" fmla="*/ 367 w 420"/>
                  <a:gd name="T15" fmla="*/ 122 h 573"/>
                  <a:gd name="T16" fmla="*/ 347 w 420"/>
                  <a:gd name="T17" fmla="*/ 43 h 573"/>
                  <a:gd name="T18" fmla="*/ 284 w 420"/>
                  <a:gd name="T19" fmla="*/ 8 h 573"/>
                  <a:gd name="T20" fmla="*/ 206 w 420"/>
                  <a:gd name="T21" fmla="*/ 33 h 573"/>
                  <a:gd name="T22" fmla="*/ 106 w 420"/>
                  <a:gd name="T23" fmla="*/ 65 h 573"/>
                  <a:gd name="T24" fmla="*/ 28 w 420"/>
                  <a:gd name="T25" fmla="*/ 90 h 573"/>
                  <a:gd name="T26" fmla="*/ 31 w 420"/>
                  <a:gd name="T27" fmla="*/ 135 h 573"/>
                  <a:gd name="T28" fmla="*/ 73 w 420"/>
                  <a:gd name="T29" fmla="*/ 158 h 573"/>
                  <a:gd name="T30" fmla="*/ 19 w 420"/>
                  <a:gd name="T31" fmla="*/ 263 h 573"/>
                  <a:gd name="T32" fmla="*/ 43 w 420"/>
                  <a:gd name="T33" fmla="*/ 38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0" h="573">
                    <a:moveTo>
                      <a:pt x="43" y="386"/>
                    </a:moveTo>
                    <a:cubicBezTo>
                      <a:pt x="61" y="420"/>
                      <a:pt x="110" y="509"/>
                      <a:pt x="146" y="573"/>
                    </a:cubicBezTo>
                    <a:cubicBezTo>
                      <a:pt x="258" y="391"/>
                      <a:pt x="258" y="391"/>
                      <a:pt x="258" y="391"/>
                    </a:cubicBezTo>
                    <a:cubicBezTo>
                      <a:pt x="271" y="369"/>
                      <a:pt x="295" y="327"/>
                      <a:pt x="316" y="293"/>
                    </a:cubicBezTo>
                    <a:cubicBezTo>
                      <a:pt x="373" y="324"/>
                      <a:pt x="373" y="324"/>
                      <a:pt x="373" y="324"/>
                    </a:cubicBezTo>
                    <a:cubicBezTo>
                      <a:pt x="402" y="341"/>
                      <a:pt x="420" y="331"/>
                      <a:pt x="413" y="303"/>
                    </a:cubicBezTo>
                    <a:cubicBezTo>
                      <a:pt x="393" y="224"/>
                      <a:pt x="393" y="224"/>
                      <a:pt x="393" y="224"/>
                    </a:cubicBezTo>
                    <a:cubicBezTo>
                      <a:pt x="386" y="196"/>
                      <a:pt x="374" y="150"/>
                      <a:pt x="367" y="122"/>
                    </a:cubicBezTo>
                    <a:cubicBezTo>
                      <a:pt x="347" y="43"/>
                      <a:pt x="347" y="43"/>
                      <a:pt x="347" y="43"/>
                    </a:cubicBezTo>
                    <a:cubicBezTo>
                      <a:pt x="340" y="15"/>
                      <a:pt x="312" y="0"/>
                      <a:pt x="284" y="8"/>
                    </a:cubicBezTo>
                    <a:cubicBezTo>
                      <a:pt x="206" y="33"/>
                      <a:pt x="206" y="33"/>
                      <a:pt x="206" y="33"/>
                    </a:cubicBezTo>
                    <a:cubicBezTo>
                      <a:pt x="179" y="42"/>
                      <a:pt x="133" y="56"/>
                      <a:pt x="106" y="65"/>
                    </a:cubicBezTo>
                    <a:cubicBezTo>
                      <a:pt x="28" y="90"/>
                      <a:pt x="28" y="90"/>
                      <a:pt x="28" y="90"/>
                    </a:cubicBezTo>
                    <a:cubicBezTo>
                      <a:pt x="0" y="98"/>
                      <a:pt x="2" y="119"/>
                      <a:pt x="31" y="135"/>
                    </a:cubicBezTo>
                    <a:cubicBezTo>
                      <a:pt x="73" y="158"/>
                      <a:pt x="73" y="158"/>
                      <a:pt x="73" y="158"/>
                    </a:cubicBezTo>
                    <a:cubicBezTo>
                      <a:pt x="51" y="200"/>
                      <a:pt x="26" y="249"/>
                      <a:pt x="19" y="263"/>
                    </a:cubicBezTo>
                    <a:cubicBezTo>
                      <a:pt x="8" y="288"/>
                      <a:pt x="15" y="332"/>
                      <a:pt x="43" y="386"/>
                    </a:cubicBezTo>
                    <a:close/>
                  </a:path>
                </a:pathLst>
              </a:custGeom>
              <a:solidFill>
                <a:srgbClr val="113744"/>
              </a:solidFill>
              <a:ln>
                <a:solidFill>
                  <a:schemeClr val="bg1"/>
                </a:solidFill>
              </a:ln>
            </p:spPr>
            <p:txBody>
              <a:bodyPr anchor="ctr"/>
              <a:lstStyle/>
              <a:p>
                <a:pPr algn="ctr"/>
                <a:endParaRPr/>
              </a:p>
            </p:txBody>
          </p:sp>
          <p:sp>
            <p:nvSpPr>
              <p:cNvPr id="319" name="îSľiḋê"/>
              <p:cNvSpPr/>
              <p:nvPr/>
            </p:nvSpPr>
            <p:spPr bwMode="auto">
              <a:xfrm>
                <a:off x="5362174" y="4736127"/>
                <a:ext cx="649535" cy="549130"/>
              </a:xfrm>
              <a:custGeom>
                <a:avLst/>
                <a:gdLst>
                  <a:gd name="T0" fmla="*/ 112 w 380"/>
                  <a:gd name="T1" fmla="*/ 0 h 322"/>
                  <a:gd name="T2" fmla="*/ 0 w 380"/>
                  <a:gd name="T3" fmla="*/ 182 h 322"/>
                  <a:gd name="T4" fmla="*/ 40 w 380"/>
                  <a:gd name="T5" fmla="*/ 255 h 322"/>
                  <a:gd name="T6" fmla="*/ 176 w 380"/>
                  <a:gd name="T7" fmla="*/ 321 h 322"/>
                  <a:gd name="T8" fmla="*/ 331 w 380"/>
                  <a:gd name="T9" fmla="*/ 320 h 322"/>
                  <a:gd name="T10" fmla="*/ 380 w 380"/>
                  <a:gd name="T11" fmla="*/ 271 h 322"/>
                  <a:gd name="T12" fmla="*/ 379 w 380"/>
                  <a:gd name="T13" fmla="*/ 88 h 322"/>
                  <a:gd name="T14" fmla="*/ 329 w 380"/>
                  <a:gd name="T15" fmla="*/ 39 h 322"/>
                  <a:gd name="T16" fmla="*/ 117 w 380"/>
                  <a:gd name="T17" fmla="*/ 40 h 322"/>
                  <a:gd name="T18" fmla="*/ 102 w 380"/>
                  <a:gd name="T19" fmla="*/ 16 h 322"/>
                  <a:gd name="T20" fmla="*/ 112 w 380"/>
                  <a:gd name="T21"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322">
                    <a:moveTo>
                      <a:pt x="112" y="0"/>
                    </a:moveTo>
                    <a:cubicBezTo>
                      <a:pt x="0" y="182"/>
                      <a:pt x="0" y="182"/>
                      <a:pt x="0" y="182"/>
                    </a:cubicBezTo>
                    <a:cubicBezTo>
                      <a:pt x="20" y="219"/>
                      <a:pt x="36" y="247"/>
                      <a:pt x="40" y="255"/>
                    </a:cubicBezTo>
                    <a:cubicBezTo>
                      <a:pt x="52" y="278"/>
                      <a:pt x="69" y="322"/>
                      <a:pt x="176" y="321"/>
                    </a:cubicBezTo>
                    <a:cubicBezTo>
                      <a:pt x="282" y="320"/>
                      <a:pt x="331" y="320"/>
                      <a:pt x="331" y="320"/>
                    </a:cubicBezTo>
                    <a:cubicBezTo>
                      <a:pt x="358" y="320"/>
                      <a:pt x="380" y="298"/>
                      <a:pt x="380" y="271"/>
                    </a:cubicBezTo>
                    <a:cubicBezTo>
                      <a:pt x="379" y="88"/>
                      <a:pt x="379" y="88"/>
                      <a:pt x="379" y="88"/>
                    </a:cubicBezTo>
                    <a:cubicBezTo>
                      <a:pt x="379" y="61"/>
                      <a:pt x="357" y="39"/>
                      <a:pt x="329" y="39"/>
                    </a:cubicBezTo>
                    <a:cubicBezTo>
                      <a:pt x="329" y="39"/>
                      <a:pt x="148" y="40"/>
                      <a:pt x="117" y="40"/>
                    </a:cubicBezTo>
                    <a:cubicBezTo>
                      <a:pt x="98" y="40"/>
                      <a:pt x="96" y="28"/>
                      <a:pt x="102" y="16"/>
                    </a:cubicBezTo>
                    <a:cubicBezTo>
                      <a:pt x="103" y="14"/>
                      <a:pt x="107" y="9"/>
                      <a:pt x="112" y="0"/>
                    </a:cubicBezTo>
                    <a:close/>
                  </a:path>
                </a:pathLst>
              </a:custGeom>
              <a:solidFill>
                <a:schemeClr val="bg1"/>
              </a:solidFill>
              <a:ln>
                <a:noFill/>
              </a:ln>
            </p:spPr>
            <p:txBody>
              <a:bodyPr anchor="ctr"/>
              <a:lstStyle/>
              <a:p>
                <a:pPr algn="ctr"/>
                <a:endParaRPr/>
              </a:p>
            </p:txBody>
          </p:sp>
          <p:sp>
            <p:nvSpPr>
              <p:cNvPr id="320" name="i$ļîďe"/>
              <p:cNvSpPr/>
              <p:nvPr/>
            </p:nvSpPr>
            <p:spPr bwMode="auto">
              <a:xfrm>
                <a:off x="6482746" y="4165925"/>
                <a:ext cx="596234" cy="917282"/>
              </a:xfrm>
              <a:custGeom>
                <a:avLst/>
                <a:gdLst>
                  <a:gd name="T0" fmla="*/ 108 w 349"/>
                  <a:gd name="T1" fmla="*/ 354 h 538"/>
                  <a:gd name="T2" fmla="*/ 200 w 349"/>
                  <a:gd name="T3" fmla="*/ 538 h 538"/>
                  <a:gd name="T4" fmla="*/ 310 w 349"/>
                  <a:gd name="T5" fmla="*/ 330 h 538"/>
                  <a:gd name="T6" fmla="*/ 335 w 349"/>
                  <a:gd name="T7" fmla="*/ 192 h 538"/>
                  <a:gd name="T8" fmla="*/ 252 w 349"/>
                  <a:gd name="T9" fmla="*/ 32 h 538"/>
                  <a:gd name="T10" fmla="*/ 188 w 349"/>
                  <a:gd name="T11" fmla="*/ 14 h 538"/>
                  <a:gd name="T12" fmla="*/ 31 w 349"/>
                  <a:gd name="T13" fmla="*/ 110 h 538"/>
                  <a:gd name="T14" fmla="*/ 13 w 349"/>
                  <a:gd name="T15" fmla="*/ 179 h 538"/>
                  <a:gd name="T16" fmla="*/ 87 w 349"/>
                  <a:gd name="T17" fmla="*/ 312 h 538"/>
                  <a:gd name="T18" fmla="*/ 104 w 349"/>
                  <a:gd name="T19" fmla="*/ 342 h 538"/>
                  <a:gd name="T20" fmla="*/ 108 w 349"/>
                  <a:gd name="T21" fmla="*/ 35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538">
                    <a:moveTo>
                      <a:pt x="108" y="354"/>
                    </a:moveTo>
                    <a:cubicBezTo>
                      <a:pt x="200" y="538"/>
                      <a:pt x="200" y="538"/>
                      <a:pt x="200" y="538"/>
                    </a:cubicBezTo>
                    <a:cubicBezTo>
                      <a:pt x="233" y="478"/>
                      <a:pt x="288" y="375"/>
                      <a:pt x="310" y="330"/>
                    </a:cubicBezTo>
                    <a:cubicBezTo>
                      <a:pt x="340" y="271"/>
                      <a:pt x="349" y="219"/>
                      <a:pt x="335" y="192"/>
                    </a:cubicBezTo>
                    <a:cubicBezTo>
                      <a:pt x="321" y="165"/>
                      <a:pt x="252" y="32"/>
                      <a:pt x="252" y="32"/>
                    </a:cubicBezTo>
                    <a:cubicBezTo>
                      <a:pt x="240" y="8"/>
                      <a:pt x="211" y="0"/>
                      <a:pt x="188" y="14"/>
                    </a:cubicBezTo>
                    <a:cubicBezTo>
                      <a:pt x="31" y="110"/>
                      <a:pt x="31" y="110"/>
                      <a:pt x="31" y="110"/>
                    </a:cubicBezTo>
                    <a:cubicBezTo>
                      <a:pt x="8" y="125"/>
                      <a:pt x="0" y="156"/>
                      <a:pt x="13" y="179"/>
                    </a:cubicBezTo>
                    <a:cubicBezTo>
                      <a:pt x="13" y="179"/>
                      <a:pt x="60" y="265"/>
                      <a:pt x="87" y="312"/>
                    </a:cubicBezTo>
                    <a:cubicBezTo>
                      <a:pt x="95" y="327"/>
                      <a:pt x="101" y="338"/>
                      <a:pt x="104" y="342"/>
                    </a:cubicBezTo>
                    <a:cubicBezTo>
                      <a:pt x="106" y="346"/>
                      <a:pt x="107" y="350"/>
                      <a:pt x="108" y="35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í$lidê"/>
              <p:cNvSpPr/>
              <p:nvPr/>
            </p:nvSpPr>
            <p:spPr bwMode="auto">
              <a:xfrm>
                <a:off x="6040219" y="4628284"/>
                <a:ext cx="784649" cy="816877"/>
              </a:xfrm>
              <a:custGeom>
                <a:avLst/>
                <a:gdLst>
                  <a:gd name="T0" fmla="*/ 436 w 459"/>
                  <a:gd name="T1" fmla="*/ 308 h 479"/>
                  <a:gd name="T2" fmla="*/ 459 w 459"/>
                  <a:gd name="T3" fmla="*/ 267 h 479"/>
                  <a:gd name="T4" fmla="*/ 367 w 459"/>
                  <a:gd name="T5" fmla="*/ 83 h 479"/>
                  <a:gd name="T6" fmla="*/ 350 w 459"/>
                  <a:gd name="T7" fmla="*/ 101 h 479"/>
                  <a:gd name="T8" fmla="*/ 254 w 459"/>
                  <a:gd name="T9" fmla="*/ 101 h 479"/>
                  <a:gd name="T10" fmla="*/ 254 w 459"/>
                  <a:gd name="T11" fmla="*/ 44 h 479"/>
                  <a:gd name="T12" fmla="*/ 215 w 459"/>
                  <a:gd name="T13" fmla="*/ 20 h 479"/>
                  <a:gd name="T14" fmla="*/ 156 w 459"/>
                  <a:gd name="T15" fmla="*/ 77 h 479"/>
                  <a:gd name="T16" fmla="*/ 80 w 459"/>
                  <a:gd name="T17" fmla="*/ 149 h 479"/>
                  <a:gd name="T18" fmla="*/ 21 w 459"/>
                  <a:gd name="T19" fmla="*/ 205 h 479"/>
                  <a:gd name="T20" fmla="*/ 22 w 459"/>
                  <a:gd name="T21" fmla="*/ 277 h 479"/>
                  <a:gd name="T22" fmla="*/ 82 w 459"/>
                  <a:gd name="T23" fmla="*/ 333 h 479"/>
                  <a:gd name="T24" fmla="*/ 159 w 459"/>
                  <a:gd name="T25" fmla="*/ 404 h 479"/>
                  <a:gd name="T26" fmla="*/ 219 w 459"/>
                  <a:gd name="T27" fmla="*/ 459 h 479"/>
                  <a:gd name="T28" fmla="*/ 257 w 459"/>
                  <a:gd name="T29" fmla="*/ 434 h 479"/>
                  <a:gd name="T30" fmla="*/ 257 w 459"/>
                  <a:gd name="T31" fmla="*/ 380 h 479"/>
                  <a:gd name="T32" fmla="*/ 330 w 459"/>
                  <a:gd name="T33" fmla="*/ 380 h 479"/>
                  <a:gd name="T34" fmla="*/ 436 w 459"/>
                  <a:gd name="T35" fmla="*/ 308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 h="479">
                    <a:moveTo>
                      <a:pt x="436" y="308"/>
                    </a:moveTo>
                    <a:cubicBezTo>
                      <a:pt x="440" y="302"/>
                      <a:pt x="448" y="287"/>
                      <a:pt x="459" y="267"/>
                    </a:cubicBezTo>
                    <a:cubicBezTo>
                      <a:pt x="367" y="83"/>
                      <a:pt x="367" y="83"/>
                      <a:pt x="367" y="83"/>
                    </a:cubicBezTo>
                    <a:cubicBezTo>
                      <a:pt x="369" y="93"/>
                      <a:pt x="363" y="101"/>
                      <a:pt x="350" y="101"/>
                    </a:cubicBezTo>
                    <a:cubicBezTo>
                      <a:pt x="341" y="101"/>
                      <a:pt x="296" y="101"/>
                      <a:pt x="254" y="101"/>
                    </a:cubicBezTo>
                    <a:cubicBezTo>
                      <a:pt x="254" y="44"/>
                      <a:pt x="254" y="44"/>
                      <a:pt x="254" y="44"/>
                    </a:cubicBezTo>
                    <a:cubicBezTo>
                      <a:pt x="253" y="11"/>
                      <a:pt x="236" y="0"/>
                      <a:pt x="215" y="20"/>
                    </a:cubicBezTo>
                    <a:cubicBezTo>
                      <a:pt x="156" y="77"/>
                      <a:pt x="156" y="77"/>
                      <a:pt x="156" y="77"/>
                    </a:cubicBezTo>
                    <a:cubicBezTo>
                      <a:pt x="135" y="97"/>
                      <a:pt x="101" y="129"/>
                      <a:pt x="80" y="149"/>
                    </a:cubicBezTo>
                    <a:cubicBezTo>
                      <a:pt x="21" y="205"/>
                      <a:pt x="21" y="205"/>
                      <a:pt x="21" y="205"/>
                    </a:cubicBezTo>
                    <a:cubicBezTo>
                      <a:pt x="0" y="225"/>
                      <a:pt x="1" y="258"/>
                      <a:pt x="22" y="277"/>
                    </a:cubicBezTo>
                    <a:cubicBezTo>
                      <a:pt x="82" y="333"/>
                      <a:pt x="82" y="333"/>
                      <a:pt x="82" y="333"/>
                    </a:cubicBezTo>
                    <a:cubicBezTo>
                      <a:pt x="103" y="352"/>
                      <a:pt x="138" y="384"/>
                      <a:pt x="159" y="404"/>
                    </a:cubicBezTo>
                    <a:cubicBezTo>
                      <a:pt x="219" y="459"/>
                      <a:pt x="219" y="459"/>
                      <a:pt x="219" y="459"/>
                    </a:cubicBezTo>
                    <a:cubicBezTo>
                      <a:pt x="240" y="479"/>
                      <a:pt x="258" y="468"/>
                      <a:pt x="257" y="434"/>
                    </a:cubicBezTo>
                    <a:cubicBezTo>
                      <a:pt x="257" y="380"/>
                      <a:pt x="257" y="380"/>
                      <a:pt x="257" y="380"/>
                    </a:cubicBezTo>
                    <a:cubicBezTo>
                      <a:pt x="280" y="380"/>
                      <a:pt x="306" y="380"/>
                      <a:pt x="330" y="380"/>
                    </a:cubicBezTo>
                    <a:cubicBezTo>
                      <a:pt x="397" y="379"/>
                      <a:pt x="422" y="332"/>
                      <a:pt x="436" y="308"/>
                    </a:cubicBezTo>
                    <a:close/>
                  </a:path>
                </a:pathLst>
              </a:custGeom>
              <a:solidFill>
                <a:srgbClr val="7496C4"/>
              </a:solidFill>
              <a:ln>
                <a:solidFill>
                  <a:schemeClr val="bg1"/>
                </a:solidFill>
              </a:ln>
            </p:spPr>
            <p:txBody>
              <a:bodyPr anchor="ctr"/>
              <a:lstStyle/>
              <a:p>
                <a:pPr algn="ct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Layout">
    <p:spTree>
      <p:nvGrpSpPr>
        <p:cNvPr id="1" name=""/>
        <p:cNvGrpSpPr/>
        <p:nvPr/>
      </p:nvGrpSpPr>
      <p:grpSpPr>
        <a:xfrm>
          <a:off x="0" y="0"/>
          <a:ext cx="0" cy="0"/>
          <a:chOff x="0" y="0"/>
          <a:chExt cx="0" cy="0"/>
        </a:xfrm>
      </p:grpSpPr>
      <p:sp>
        <p:nvSpPr>
          <p:cNvPr id="6" name="íṩļiḓè"/>
          <p:cNvSpPr/>
          <p:nvPr userDrawn="1"/>
        </p:nvSpPr>
        <p:spPr>
          <a:xfrm>
            <a:off x="0" y="0"/>
            <a:ext cx="12284387" cy="6858000"/>
          </a:xfrm>
          <a:prstGeom prst="rect">
            <a:avLst/>
          </a:prstGeom>
          <a:solidFill>
            <a:srgbClr val="003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页脚占位符 2"/>
          <p:cNvSpPr>
            <a:spLocks noGrp="1"/>
          </p:cNvSpPr>
          <p:nvPr>
            <p:ph type="ftr" sz="quarter" idx="10"/>
          </p:nvPr>
        </p:nvSpPr>
        <p:spPr/>
        <p:txBody>
          <a:bodyPr/>
          <a:lstStyle/>
          <a:p>
            <a:endParaRPr lang="zh-CN" altLang="en-US" dirty="0"/>
          </a:p>
        </p:txBody>
      </p:sp>
      <p:sp>
        <p:nvSpPr>
          <p:cNvPr id="4" name="日期占位符 3"/>
          <p:cNvSpPr>
            <a:spLocks noGrp="1"/>
          </p:cNvSpPr>
          <p:nvPr>
            <p:ph type="dt" sz="half" idx="11"/>
          </p:nvPr>
        </p:nvSpPr>
        <p:spPr/>
        <p:txBody>
          <a:bodyPr/>
          <a:lstStyle/>
          <a:p>
            <a:fld id="{AC4CC43B-9EB6-4465-8B1A-3F7180DAD0DF}" type="datetime1">
              <a:rPr lang="zh-CN" altLang="en-US" smtClean="0"/>
              <a:t>2022/11/20</a:t>
            </a:fld>
            <a:endParaRPr lang="en-US" altLang="zh-CN"/>
          </a:p>
        </p:txBody>
      </p:sp>
      <p:sp>
        <p:nvSpPr>
          <p:cNvPr id="5" name="灯片编号占位符 4"/>
          <p:cNvSpPr>
            <a:spLocks noGrp="1"/>
          </p:cNvSpPr>
          <p:nvPr>
            <p:ph type="sldNum" sz="quarter" idx="12"/>
          </p:nvPr>
        </p:nvSpPr>
        <p:spPr/>
        <p:txBody>
          <a:bodyPr/>
          <a:lstStyle/>
          <a:p>
            <a:fld id="{7F65B630-C7FF-41C0-9923-C5E5E29EED81}" type="slidenum">
              <a:rPr lang="en-US" altLang="zh-CN" smtClean="0"/>
              <a:t>‹#›</a:t>
            </a:fld>
            <a:endParaRPr lang="en-US" altLang="zh-CN"/>
          </a:p>
        </p:txBody>
      </p:sp>
      <p:cxnSp>
        <p:nvCxnSpPr>
          <p:cNvPr id="10" name="î$ļíďé"/>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2" name="文本框 1"/>
          <p:cNvSpPr txBox="1"/>
          <p:nvPr userDrawn="1"/>
        </p:nvSpPr>
        <p:spPr>
          <a:xfrm>
            <a:off x="1286510" y="1500505"/>
            <a:ext cx="2164715" cy="534035"/>
          </a:xfrm>
          <a:prstGeom prst="rect">
            <a:avLst/>
          </a:prstGeom>
          <a:noFill/>
        </p:spPr>
        <p:txBody>
          <a:bodyPr wrap="square" rtlCol="0" anchor="t">
            <a:spAutoFit/>
          </a:bodyPr>
          <a:lstStyle/>
          <a:p>
            <a:pPr lvl="0" algn="r">
              <a:lnSpc>
                <a:spcPct val="90000"/>
              </a:lnSpc>
              <a:spcBef>
                <a:spcPts val="1000"/>
              </a:spcBef>
              <a:buClrTx/>
              <a:buSzTx/>
              <a:buFont typeface="+mj-lt"/>
            </a:pPr>
            <a:r>
              <a:rPr lang="en-GB" altLang="zh-CN" sz="3200" b="1" dirty="0">
                <a:solidFill>
                  <a:schemeClr val="bg1"/>
                </a:solidFill>
                <a:sym typeface="+mn-ea"/>
              </a:rPr>
              <a:t>CONTENTS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grpSp>
        <p:nvGrpSpPr>
          <p:cNvPr id="13" name="组合 12"/>
          <p:cNvGrpSpPr/>
          <p:nvPr userDrawn="1"/>
        </p:nvGrpSpPr>
        <p:grpSpPr>
          <a:xfrm flipH="1">
            <a:off x="0" y="0"/>
            <a:ext cx="12284387" cy="6858000"/>
            <a:chOff x="0" y="0"/>
            <a:chExt cx="12284387" cy="6858000"/>
          </a:xfrm>
          <a:solidFill>
            <a:srgbClr val="003340"/>
          </a:solidFill>
        </p:grpSpPr>
        <p:sp>
          <p:nvSpPr>
            <p:cNvPr id="8" name="iśľîdê"/>
            <p:cNvSpPr/>
            <p:nvPr userDrawn="1"/>
          </p:nvSpPr>
          <p:spPr>
            <a:xfrm>
              <a:off x="0" y="0"/>
              <a:ext cx="12284387"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1" y="1"/>
              <a:ext cx="7445829" cy="6857997"/>
              <a:chOff x="1" y="1"/>
              <a:chExt cx="7445829" cy="6857997"/>
            </a:xfrm>
            <a:grpFill/>
          </p:grpSpPr>
          <p:sp>
            <p:nvSpPr>
              <p:cNvPr id="10" name="iṩ1íḍè"/>
              <p:cNvSpPr/>
              <p:nvPr userDrawn="1"/>
            </p:nvSpPr>
            <p:spPr>
              <a:xfrm>
                <a:off x="1" y="1"/>
                <a:ext cx="7445829" cy="6857997"/>
              </a:xfrm>
              <a:custGeom>
                <a:avLst/>
                <a:gdLst>
                  <a:gd name="connsiteX0" fmla="*/ 2105276 w 7445829"/>
                  <a:gd name="connsiteY0" fmla="*/ 0 h 6857997"/>
                  <a:gd name="connsiteX1" fmla="*/ 5130262 w 7445829"/>
                  <a:gd name="connsiteY1" fmla="*/ 0 h 6857997"/>
                  <a:gd name="connsiteX2" fmla="*/ 5277391 w 7445829"/>
                  <a:gd name="connsiteY2" fmla="*/ 64850 h 6857997"/>
                  <a:gd name="connsiteX3" fmla="*/ 7445829 w 7445829"/>
                  <a:gd name="connsiteY3" fmla="*/ 3429000 h 6857997"/>
                  <a:gd name="connsiteX4" fmla="*/ 5277391 w 7445829"/>
                  <a:gd name="connsiteY4" fmla="*/ 6793150 h 6857997"/>
                  <a:gd name="connsiteX5" fmla="*/ 5130268 w 7445829"/>
                  <a:gd name="connsiteY5" fmla="*/ 6857997 h 6857997"/>
                  <a:gd name="connsiteX6" fmla="*/ 2105269 w 7445829"/>
                  <a:gd name="connsiteY6" fmla="*/ 6857997 h 6857997"/>
                  <a:gd name="connsiteX7" fmla="*/ 1958145 w 7445829"/>
                  <a:gd name="connsiteY7" fmla="*/ 6793150 h 6857997"/>
                  <a:gd name="connsiteX8" fmla="*/ 34215 w 7445829"/>
                  <a:gd name="connsiteY8" fmla="*/ 4744335 h 6857997"/>
                  <a:gd name="connsiteX9" fmla="*/ 0 w 7445829"/>
                  <a:gd name="connsiteY9" fmla="*/ 4645232 h 6857997"/>
                  <a:gd name="connsiteX10" fmla="*/ 0 w 7445829"/>
                  <a:gd name="connsiteY10" fmla="*/ 2212768 h 6857997"/>
                  <a:gd name="connsiteX11" fmla="*/ 34215 w 7445829"/>
                  <a:gd name="connsiteY11" fmla="*/ 2113665 h 6857997"/>
                  <a:gd name="connsiteX12" fmla="*/ 1958145 w 7445829"/>
                  <a:gd name="connsiteY12" fmla="*/ 64850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5829" h="6857997">
                    <a:moveTo>
                      <a:pt x="2105276" y="0"/>
                    </a:moveTo>
                    <a:lnTo>
                      <a:pt x="5130262" y="0"/>
                    </a:lnTo>
                    <a:lnTo>
                      <a:pt x="5277391" y="64850"/>
                    </a:lnTo>
                    <a:cubicBezTo>
                      <a:pt x="6560436" y="667600"/>
                      <a:pt x="7445829" y="1947492"/>
                      <a:pt x="7445829" y="3429000"/>
                    </a:cubicBezTo>
                    <a:cubicBezTo>
                      <a:pt x="7445829" y="4910508"/>
                      <a:pt x="6560436" y="6190400"/>
                      <a:pt x="5277391" y="6793150"/>
                    </a:cubicBezTo>
                    <a:lnTo>
                      <a:pt x="5130268" y="6857997"/>
                    </a:lnTo>
                    <a:lnTo>
                      <a:pt x="2105269" y="6857997"/>
                    </a:lnTo>
                    <a:lnTo>
                      <a:pt x="1958145" y="6793150"/>
                    </a:lnTo>
                    <a:cubicBezTo>
                      <a:pt x="1076053" y="6378760"/>
                      <a:pt x="381912" y="5644314"/>
                      <a:pt x="34215" y="4744335"/>
                    </a:cubicBezTo>
                    <a:lnTo>
                      <a:pt x="0" y="4645232"/>
                    </a:lnTo>
                    <a:lnTo>
                      <a:pt x="0" y="2212768"/>
                    </a:lnTo>
                    <a:lnTo>
                      <a:pt x="34215" y="2113665"/>
                    </a:lnTo>
                    <a:cubicBezTo>
                      <a:pt x="381912" y="1213687"/>
                      <a:pt x="1076053" y="479241"/>
                      <a:pt x="1958145" y="64850"/>
                    </a:cubicBezTo>
                    <a:close/>
                  </a:path>
                </a:pathLst>
              </a:cu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1" name="îşḷiḍe"/>
              <p:cNvSpPr/>
              <p:nvPr userDrawn="1"/>
            </p:nvSpPr>
            <p:spPr>
              <a:xfrm>
                <a:off x="1034153" y="854700"/>
                <a:ext cx="5511265" cy="5511265"/>
              </a:xfrm>
              <a:prstGeom prst="ellipse">
                <a:avLst/>
              </a:pr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6" name="组合 85"/>
          <p:cNvGrpSpPr/>
          <p:nvPr userDrawn="1"/>
        </p:nvGrpSpPr>
        <p:grpSpPr>
          <a:xfrm>
            <a:off x="7419340" y="570230"/>
            <a:ext cx="3470275" cy="5077460"/>
            <a:chOff x="1553" y="932"/>
            <a:chExt cx="5465" cy="7996"/>
          </a:xfrm>
        </p:grpSpPr>
        <p:grpSp>
          <p:nvGrpSpPr>
            <p:cNvPr id="87" name="组合 8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nvGrpSpPr>
          <p:grpSpPr>
            <a:xfrm>
              <a:off x="2329" y="932"/>
              <a:ext cx="3816" cy="3657"/>
              <a:chOff x="2348492" y="1143000"/>
              <a:chExt cx="5071532" cy="5519719"/>
            </a:xfrm>
          </p:grpSpPr>
          <p:sp>
            <p:nvSpPr>
              <p:cNvPr id="88" name="îṩlîḓê"/>
              <p:cNvSpPr/>
              <p:nvPr/>
            </p:nvSpPr>
            <p:spPr bwMode="auto">
              <a:xfrm>
                <a:off x="2348492" y="2664432"/>
                <a:ext cx="5071532" cy="3998287"/>
              </a:xfrm>
              <a:custGeom>
                <a:avLst/>
                <a:gdLst>
                  <a:gd name="T0" fmla="*/ 883 w 14068"/>
                  <a:gd name="T1" fmla="*/ 3175 h 6966"/>
                  <a:gd name="T2" fmla="*/ 1408 w 14068"/>
                  <a:gd name="T3" fmla="*/ 2949 h 6966"/>
                  <a:gd name="T4" fmla="*/ 1916 w 14068"/>
                  <a:gd name="T5" fmla="*/ 2691 h 6966"/>
                  <a:gd name="T6" fmla="*/ 2410 w 14068"/>
                  <a:gd name="T7" fmla="*/ 2396 h 6966"/>
                  <a:gd name="T8" fmla="*/ 2892 w 14068"/>
                  <a:gd name="T9" fmla="*/ 2061 h 6966"/>
                  <a:gd name="T10" fmla="*/ 3364 w 14068"/>
                  <a:gd name="T11" fmla="*/ 1687 h 6966"/>
                  <a:gd name="T12" fmla="*/ 3831 w 14068"/>
                  <a:gd name="T13" fmla="*/ 1268 h 6966"/>
                  <a:gd name="T14" fmla="*/ 4292 w 14068"/>
                  <a:gd name="T15" fmla="*/ 804 h 6966"/>
                  <a:gd name="T16" fmla="*/ 4972 w 14068"/>
                  <a:gd name="T17" fmla="*/ 202 h 6966"/>
                  <a:gd name="T18" fmla="*/ 5656 w 14068"/>
                  <a:gd name="T19" fmla="*/ 0 h 6966"/>
                  <a:gd name="T20" fmla="*/ 6277 w 14068"/>
                  <a:gd name="T21" fmla="*/ 184 h 6966"/>
                  <a:gd name="T22" fmla="*/ 6854 w 14068"/>
                  <a:gd name="T23" fmla="*/ 627 h 6966"/>
                  <a:gd name="T24" fmla="*/ 7405 w 14068"/>
                  <a:gd name="T25" fmla="*/ 1208 h 6966"/>
                  <a:gd name="T26" fmla="*/ 7948 w 14068"/>
                  <a:gd name="T27" fmla="*/ 1799 h 6966"/>
                  <a:gd name="T28" fmla="*/ 8503 w 14068"/>
                  <a:gd name="T29" fmla="*/ 2279 h 6966"/>
                  <a:gd name="T30" fmla="*/ 9089 w 14068"/>
                  <a:gd name="T31" fmla="*/ 2523 h 6966"/>
                  <a:gd name="T32" fmla="*/ 9697 w 14068"/>
                  <a:gd name="T33" fmla="*/ 2468 h 6966"/>
                  <a:gd name="T34" fmla="*/ 10276 w 14068"/>
                  <a:gd name="T35" fmla="*/ 2242 h 6966"/>
                  <a:gd name="T36" fmla="*/ 10827 w 14068"/>
                  <a:gd name="T37" fmla="*/ 1926 h 6966"/>
                  <a:gd name="T38" fmla="*/ 11352 w 14068"/>
                  <a:gd name="T39" fmla="*/ 1599 h 6966"/>
                  <a:gd name="T40" fmla="*/ 11854 w 14068"/>
                  <a:gd name="T41" fmla="*/ 1339 h 6966"/>
                  <a:gd name="T42" fmla="*/ 12334 w 14068"/>
                  <a:gd name="T43" fmla="*/ 1221 h 6966"/>
                  <a:gd name="T44" fmla="*/ 12796 w 14068"/>
                  <a:gd name="T45" fmla="*/ 1325 h 6966"/>
                  <a:gd name="T46" fmla="*/ 13241 w 14068"/>
                  <a:gd name="T47" fmla="*/ 1727 h 6966"/>
                  <a:gd name="T48" fmla="*/ 13633 w 14068"/>
                  <a:gd name="T49" fmla="*/ 2393 h 6966"/>
                  <a:gd name="T50" fmla="*/ 13885 w 14068"/>
                  <a:gd name="T51" fmla="*/ 3072 h 6966"/>
                  <a:gd name="T52" fmla="*/ 14020 w 14068"/>
                  <a:gd name="T53" fmla="*/ 3727 h 6966"/>
                  <a:gd name="T54" fmla="*/ 14067 w 14068"/>
                  <a:gd name="T55" fmla="*/ 4330 h 6966"/>
                  <a:gd name="T56" fmla="*/ 14052 w 14068"/>
                  <a:gd name="T57" fmla="*/ 4857 h 6966"/>
                  <a:gd name="T58" fmla="*/ 14004 w 14068"/>
                  <a:gd name="T59" fmla="*/ 5278 h 6966"/>
                  <a:gd name="T60" fmla="*/ 13949 w 14068"/>
                  <a:gd name="T61" fmla="*/ 5569 h 6966"/>
                  <a:gd name="T62" fmla="*/ 13877 w 14068"/>
                  <a:gd name="T63" fmla="*/ 5707 h 6966"/>
                  <a:gd name="T64" fmla="*/ 13486 w 14068"/>
                  <a:gd name="T65" fmla="*/ 5693 h 6966"/>
                  <a:gd name="T66" fmla="*/ 12925 w 14068"/>
                  <a:gd name="T67" fmla="*/ 5691 h 6966"/>
                  <a:gd name="T68" fmla="*/ 12205 w 14068"/>
                  <a:gd name="T69" fmla="*/ 5718 h 6966"/>
                  <a:gd name="T70" fmla="*/ 11379 w 14068"/>
                  <a:gd name="T71" fmla="*/ 5792 h 6966"/>
                  <a:gd name="T72" fmla="*/ 10504 w 14068"/>
                  <a:gd name="T73" fmla="*/ 5931 h 6966"/>
                  <a:gd name="T74" fmla="*/ 9634 w 14068"/>
                  <a:gd name="T75" fmla="*/ 6153 h 6966"/>
                  <a:gd name="T76" fmla="*/ 8821 w 14068"/>
                  <a:gd name="T77" fmla="*/ 6477 h 6966"/>
                  <a:gd name="T78" fmla="*/ 8069 w 14068"/>
                  <a:gd name="T79" fmla="*/ 6817 h 6966"/>
                  <a:gd name="T80" fmla="*/ 7278 w 14068"/>
                  <a:gd name="T81" fmla="*/ 6958 h 6966"/>
                  <a:gd name="T82" fmla="*/ 6467 w 14068"/>
                  <a:gd name="T83" fmla="*/ 6938 h 6966"/>
                  <a:gd name="T84" fmla="*/ 5665 w 14068"/>
                  <a:gd name="T85" fmla="*/ 6809 h 6966"/>
                  <a:gd name="T86" fmla="*/ 4899 w 14068"/>
                  <a:gd name="T87" fmla="*/ 6619 h 6966"/>
                  <a:gd name="T88" fmla="*/ 3878 w 14068"/>
                  <a:gd name="T89" fmla="*/ 6336 h 6966"/>
                  <a:gd name="T90" fmla="*/ 3320 w 14068"/>
                  <a:gd name="T91" fmla="*/ 6221 h 6966"/>
                  <a:gd name="T92" fmla="*/ 2939 w 14068"/>
                  <a:gd name="T93" fmla="*/ 6215 h 6966"/>
                  <a:gd name="T94" fmla="*/ 2710 w 14068"/>
                  <a:gd name="T95" fmla="*/ 6225 h 6966"/>
                  <a:gd name="T96" fmla="*/ 2337 w 14068"/>
                  <a:gd name="T97" fmla="*/ 6224 h 6966"/>
                  <a:gd name="T98" fmla="*/ 1586 w 14068"/>
                  <a:gd name="T99" fmla="*/ 6201 h 6966"/>
                  <a:gd name="T100" fmla="*/ 704 w 14068"/>
                  <a:gd name="T101" fmla="*/ 6161 h 6966"/>
                  <a:gd name="T102" fmla="*/ 0 w 14068"/>
                  <a:gd name="T103" fmla="*/ 6126 h 6966"/>
                  <a:gd name="T104" fmla="*/ 239 w 14068"/>
                  <a:gd name="T105" fmla="*/ 6138 h 6966"/>
                  <a:gd name="T106" fmla="*/ 477 w 14068"/>
                  <a:gd name="T107" fmla="*/ 6149 h 6966"/>
                  <a:gd name="T108" fmla="*/ 488 w 14068"/>
                  <a:gd name="T109" fmla="*/ 4349 h 6966"/>
                  <a:gd name="T110" fmla="*/ 496 w 14068"/>
                  <a:gd name="T111" fmla="*/ 4147 h 6966"/>
                  <a:gd name="T112" fmla="*/ 493 w 14068"/>
                  <a:gd name="T113" fmla="*/ 3943 h 6966"/>
                  <a:gd name="T114" fmla="*/ 481 w 14068"/>
                  <a:gd name="T115" fmla="*/ 3742 h 6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68" h="6966">
                    <a:moveTo>
                      <a:pt x="477" y="3322"/>
                    </a:moveTo>
                    <a:lnTo>
                      <a:pt x="613" y="3274"/>
                    </a:lnTo>
                    <a:lnTo>
                      <a:pt x="749" y="3225"/>
                    </a:lnTo>
                    <a:lnTo>
                      <a:pt x="883" y="3175"/>
                    </a:lnTo>
                    <a:lnTo>
                      <a:pt x="1015" y="3122"/>
                    </a:lnTo>
                    <a:lnTo>
                      <a:pt x="1147" y="3067"/>
                    </a:lnTo>
                    <a:lnTo>
                      <a:pt x="1278" y="3009"/>
                    </a:lnTo>
                    <a:lnTo>
                      <a:pt x="1408" y="2949"/>
                    </a:lnTo>
                    <a:lnTo>
                      <a:pt x="1537" y="2888"/>
                    </a:lnTo>
                    <a:lnTo>
                      <a:pt x="1664" y="2825"/>
                    </a:lnTo>
                    <a:lnTo>
                      <a:pt x="1791" y="2759"/>
                    </a:lnTo>
                    <a:lnTo>
                      <a:pt x="1916" y="2691"/>
                    </a:lnTo>
                    <a:lnTo>
                      <a:pt x="2041" y="2621"/>
                    </a:lnTo>
                    <a:lnTo>
                      <a:pt x="2164" y="2548"/>
                    </a:lnTo>
                    <a:lnTo>
                      <a:pt x="2288" y="2473"/>
                    </a:lnTo>
                    <a:lnTo>
                      <a:pt x="2410" y="2396"/>
                    </a:lnTo>
                    <a:lnTo>
                      <a:pt x="2532" y="2316"/>
                    </a:lnTo>
                    <a:lnTo>
                      <a:pt x="2652" y="2234"/>
                    </a:lnTo>
                    <a:lnTo>
                      <a:pt x="2773" y="2149"/>
                    </a:lnTo>
                    <a:lnTo>
                      <a:pt x="2892" y="2061"/>
                    </a:lnTo>
                    <a:lnTo>
                      <a:pt x="3011" y="1972"/>
                    </a:lnTo>
                    <a:lnTo>
                      <a:pt x="3129" y="1880"/>
                    </a:lnTo>
                    <a:lnTo>
                      <a:pt x="3247" y="1784"/>
                    </a:lnTo>
                    <a:lnTo>
                      <a:pt x="3364" y="1687"/>
                    </a:lnTo>
                    <a:lnTo>
                      <a:pt x="3481" y="1586"/>
                    </a:lnTo>
                    <a:lnTo>
                      <a:pt x="3599" y="1483"/>
                    </a:lnTo>
                    <a:lnTo>
                      <a:pt x="3715" y="1376"/>
                    </a:lnTo>
                    <a:lnTo>
                      <a:pt x="3831" y="1268"/>
                    </a:lnTo>
                    <a:lnTo>
                      <a:pt x="3947" y="1157"/>
                    </a:lnTo>
                    <a:lnTo>
                      <a:pt x="4062" y="1042"/>
                    </a:lnTo>
                    <a:lnTo>
                      <a:pt x="4178" y="925"/>
                    </a:lnTo>
                    <a:lnTo>
                      <a:pt x="4292" y="804"/>
                    </a:lnTo>
                    <a:lnTo>
                      <a:pt x="4407" y="681"/>
                    </a:lnTo>
                    <a:lnTo>
                      <a:pt x="4601" y="487"/>
                    </a:lnTo>
                    <a:lnTo>
                      <a:pt x="4790" y="327"/>
                    </a:lnTo>
                    <a:lnTo>
                      <a:pt x="4972" y="202"/>
                    </a:lnTo>
                    <a:lnTo>
                      <a:pt x="5150" y="109"/>
                    </a:lnTo>
                    <a:lnTo>
                      <a:pt x="5323" y="46"/>
                    </a:lnTo>
                    <a:lnTo>
                      <a:pt x="5492" y="10"/>
                    </a:lnTo>
                    <a:lnTo>
                      <a:pt x="5656" y="0"/>
                    </a:lnTo>
                    <a:lnTo>
                      <a:pt x="5817" y="15"/>
                    </a:lnTo>
                    <a:lnTo>
                      <a:pt x="5973" y="52"/>
                    </a:lnTo>
                    <a:lnTo>
                      <a:pt x="6127" y="108"/>
                    </a:lnTo>
                    <a:lnTo>
                      <a:pt x="6277" y="184"/>
                    </a:lnTo>
                    <a:lnTo>
                      <a:pt x="6424" y="275"/>
                    </a:lnTo>
                    <a:lnTo>
                      <a:pt x="6569" y="380"/>
                    </a:lnTo>
                    <a:lnTo>
                      <a:pt x="6713" y="499"/>
                    </a:lnTo>
                    <a:lnTo>
                      <a:pt x="6854" y="627"/>
                    </a:lnTo>
                    <a:lnTo>
                      <a:pt x="6993" y="764"/>
                    </a:lnTo>
                    <a:lnTo>
                      <a:pt x="7131" y="908"/>
                    </a:lnTo>
                    <a:lnTo>
                      <a:pt x="7268" y="1056"/>
                    </a:lnTo>
                    <a:lnTo>
                      <a:pt x="7405" y="1208"/>
                    </a:lnTo>
                    <a:lnTo>
                      <a:pt x="7541" y="1359"/>
                    </a:lnTo>
                    <a:lnTo>
                      <a:pt x="7676" y="1510"/>
                    </a:lnTo>
                    <a:lnTo>
                      <a:pt x="7812" y="1657"/>
                    </a:lnTo>
                    <a:lnTo>
                      <a:pt x="7948" y="1799"/>
                    </a:lnTo>
                    <a:lnTo>
                      <a:pt x="8085" y="1935"/>
                    </a:lnTo>
                    <a:lnTo>
                      <a:pt x="8224" y="2061"/>
                    </a:lnTo>
                    <a:lnTo>
                      <a:pt x="8363" y="2177"/>
                    </a:lnTo>
                    <a:lnTo>
                      <a:pt x="8503" y="2279"/>
                    </a:lnTo>
                    <a:lnTo>
                      <a:pt x="8647" y="2368"/>
                    </a:lnTo>
                    <a:lnTo>
                      <a:pt x="8792" y="2439"/>
                    </a:lnTo>
                    <a:lnTo>
                      <a:pt x="8939" y="2492"/>
                    </a:lnTo>
                    <a:lnTo>
                      <a:pt x="9089" y="2523"/>
                    </a:lnTo>
                    <a:lnTo>
                      <a:pt x="9242" y="2533"/>
                    </a:lnTo>
                    <a:lnTo>
                      <a:pt x="9395" y="2524"/>
                    </a:lnTo>
                    <a:lnTo>
                      <a:pt x="9546" y="2501"/>
                    </a:lnTo>
                    <a:lnTo>
                      <a:pt x="9697" y="2468"/>
                    </a:lnTo>
                    <a:lnTo>
                      <a:pt x="9844" y="2424"/>
                    </a:lnTo>
                    <a:lnTo>
                      <a:pt x="9990" y="2370"/>
                    </a:lnTo>
                    <a:lnTo>
                      <a:pt x="10134" y="2309"/>
                    </a:lnTo>
                    <a:lnTo>
                      <a:pt x="10276" y="2242"/>
                    </a:lnTo>
                    <a:lnTo>
                      <a:pt x="10416" y="2168"/>
                    </a:lnTo>
                    <a:lnTo>
                      <a:pt x="10555" y="2090"/>
                    </a:lnTo>
                    <a:lnTo>
                      <a:pt x="10691" y="2008"/>
                    </a:lnTo>
                    <a:lnTo>
                      <a:pt x="10827" y="1926"/>
                    </a:lnTo>
                    <a:lnTo>
                      <a:pt x="10960" y="1842"/>
                    </a:lnTo>
                    <a:lnTo>
                      <a:pt x="11092" y="1759"/>
                    </a:lnTo>
                    <a:lnTo>
                      <a:pt x="11223" y="1677"/>
                    </a:lnTo>
                    <a:lnTo>
                      <a:pt x="11352" y="1599"/>
                    </a:lnTo>
                    <a:lnTo>
                      <a:pt x="11479" y="1525"/>
                    </a:lnTo>
                    <a:lnTo>
                      <a:pt x="11606" y="1456"/>
                    </a:lnTo>
                    <a:lnTo>
                      <a:pt x="11731" y="1393"/>
                    </a:lnTo>
                    <a:lnTo>
                      <a:pt x="11854" y="1339"/>
                    </a:lnTo>
                    <a:lnTo>
                      <a:pt x="11976" y="1293"/>
                    </a:lnTo>
                    <a:lnTo>
                      <a:pt x="12096" y="1257"/>
                    </a:lnTo>
                    <a:lnTo>
                      <a:pt x="12216" y="1233"/>
                    </a:lnTo>
                    <a:lnTo>
                      <a:pt x="12334" y="1221"/>
                    </a:lnTo>
                    <a:lnTo>
                      <a:pt x="12451" y="1224"/>
                    </a:lnTo>
                    <a:lnTo>
                      <a:pt x="12567" y="1241"/>
                    </a:lnTo>
                    <a:lnTo>
                      <a:pt x="12682" y="1274"/>
                    </a:lnTo>
                    <a:lnTo>
                      <a:pt x="12796" y="1325"/>
                    </a:lnTo>
                    <a:lnTo>
                      <a:pt x="12909" y="1395"/>
                    </a:lnTo>
                    <a:lnTo>
                      <a:pt x="13021" y="1484"/>
                    </a:lnTo>
                    <a:lnTo>
                      <a:pt x="13132" y="1595"/>
                    </a:lnTo>
                    <a:lnTo>
                      <a:pt x="13241" y="1727"/>
                    </a:lnTo>
                    <a:lnTo>
                      <a:pt x="13352" y="1883"/>
                    </a:lnTo>
                    <a:lnTo>
                      <a:pt x="13455" y="2053"/>
                    </a:lnTo>
                    <a:lnTo>
                      <a:pt x="13549" y="2223"/>
                    </a:lnTo>
                    <a:lnTo>
                      <a:pt x="13633" y="2393"/>
                    </a:lnTo>
                    <a:lnTo>
                      <a:pt x="13709" y="2563"/>
                    </a:lnTo>
                    <a:lnTo>
                      <a:pt x="13775" y="2734"/>
                    </a:lnTo>
                    <a:lnTo>
                      <a:pt x="13834" y="2903"/>
                    </a:lnTo>
                    <a:lnTo>
                      <a:pt x="13885" y="3072"/>
                    </a:lnTo>
                    <a:lnTo>
                      <a:pt x="13928" y="3239"/>
                    </a:lnTo>
                    <a:lnTo>
                      <a:pt x="13965" y="3404"/>
                    </a:lnTo>
                    <a:lnTo>
                      <a:pt x="13996" y="3567"/>
                    </a:lnTo>
                    <a:lnTo>
                      <a:pt x="14020" y="3727"/>
                    </a:lnTo>
                    <a:lnTo>
                      <a:pt x="14040" y="3883"/>
                    </a:lnTo>
                    <a:lnTo>
                      <a:pt x="14053" y="4037"/>
                    </a:lnTo>
                    <a:lnTo>
                      <a:pt x="14063" y="4186"/>
                    </a:lnTo>
                    <a:lnTo>
                      <a:pt x="14067" y="4330"/>
                    </a:lnTo>
                    <a:lnTo>
                      <a:pt x="14068" y="4471"/>
                    </a:lnTo>
                    <a:lnTo>
                      <a:pt x="14066" y="4605"/>
                    </a:lnTo>
                    <a:lnTo>
                      <a:pt x="14060" y="4734"/>
                    </a:lnTo>
                    <a:lnTo>
                      <a:pt x="14052" y="4857"/>
                    </a:lnTo>
                    <a:lnTo>
                      <a:pt x="14042" y="4973"/>
                    </a:lnTo>
                    <a:lnTo>
                      <a:pt x="14030" y="5082"/>
                    </a:lnTo>
                    <a:lnTo>
                      <a:pt x="14018" y="5184"/>
                    </a:lnTo>
                    <a:lnTo>
                      <a:pt x="14004" y="5278"/>
                    </a:lnTo>
                    <a:lnTo>
                      <a:pt x="13989" y="5364"/>
                    </a:lnTo>
                    <a:lnTo>
                      <a:pt x="13975" y="5441"/>
                    </a:lnTo>
                    <a:lnTo>
                      <a:pt x="13962" y="5510"/>
                    </a:lnTo>
                    <a:lnTo>
                      <a:pt x="13949" y="5569"/>
                    </a:lnTo>
                    <a:lnTo>
                      <a:pt x="13937" y="5618"/>
                    </a:lnTo>
                    <a:lnTo>
                      <a:pt x="13921" y="5686"/>
                    </a:lnTo>
                    <a:lnTo>
                      <a:pt x="13914" y="5709"/>
                    </a:lnTo>
                    <a:lnTo>
                      <a:pt x="13877" y="5707"/>
                    </a:lnTo>
                    <a:lnTo>
                      <a:pt x="13767" y="5701"/>
                    </a:lnTo>
                    <a:lnTo>
                      <a:pt x="13688" y="5699"/>
                    </a:lnTo>
                    <a:lnTo>
                      <a:pt x="13594" y="5695"/>
                    </a:lnTo>
                    <a:lnTo>
                      <a:pt x="13486" y="5693"/>
                    </a:lnTo>
                    <a:lnTo>
                      <a:pt x="13364" y="5691"/>
                    </a:lnTo>
                    <a:lnTo>
                      <a:pt x="13230" y="5690"/>
                    </a:lnTo>
                    <a:lnTo>
                      <a:pt x="13083" y="5690"/>
                    </a:lnTo>
                    <a:lnTo>
                      <a:pt x="12925" y="5691"/>
                    </a:lnTo>
                    <a:lnTo>
                      <a:pt x="12759" y="5694"/>
                    </a:lnTo>
                    <a:lnTo>
                      <a:pt x="12582" y="5700"/>
                    </a:lnTo>
                    <a:lnTo>
                      <a:pt x="12398" y="5708"/>
                    </a:lnTo>
                    <a:lnTo>
                      <a:pt x="12205" y="5718"/>
                    </a:lnTo>
                    <a:lnTo>
                      <a:pt x="12007" y="5732"/>
                    </a:lnTo>
                    <a:lnTo>
                      <a:pt x="11802" y="5748"/>
                    </a:lnTo>
                    <a:lnTo>
                      <a:pt x="11593" y="5768"/>
                    </a:lnTo>
                    <a:lnTo>
                      <a:pt x="11379" y="5792"/>
                    </a:lnTo>
                    <a:lnTo>
                      <a:pt x="11163" y="5821"/>
                    </a:lnTo>
                    <a:lnTo>
                      <a:pt x="10945" y="5853"/>
                    </a:lnTo>
                    <a:lnTo>
                      <a:pt x="10725" y="5889"/>
                    </a:lnTo>
                    <a:lnTo>
                      <a:pt x="10504" y="5931"/>
                    </a:lnTo>
                    <a:lnTo>
                      <a:pt x="10284" y="5978"/>
                    </a:lnTo>
                    <a:lnTo>
                      <a:pt x="10064" y="6031"/>
                    </a:lnTo>
                    <a:lnTo>
                      <a:pt x="9847" y="6088"/>
                    </a:lnTo>
                    <a:lnTo>
                      <a:pt x="9634" y="6153"/>
                    </a:lnTo>
                    <a:lnTo>
                      <a:pt x="9422" y="6224"/>
                    </a:lnTo>
                    <a:lnTo>
                      <a:pt x="9217" y="6301"/>
                    </a:lnTo>
                    <a:lnTo>
                      <a:pt x="9016" y="6385"/>
                    </a:lnTo>
                    <a:lnTo>
                      <a:pt x="8821" y="6477"/>
                    </a:lnTo>
                    <a:lnTo>
                      <a:pt x="8635" y="6575"/>
                    </a:lnTo>
                    <a:lnTo>
                      <a:pt x="8450" y="6671"/>
                    </a:lnTo>
                    <a:lnTo>
                      <a:pt x="8261" y="6751"/>
                    </a:lnTo>
                    <a:lnTo>
                      <a:pt x="8069" y="6817"/>
                    </a:lnTo>
                    <a:lnTo>
                      <a:pt x="7875" y="6869"/>
                    </a:lnTo>
                    <a:lnTo>
                      <a:pt x="7677" y="6911"/>
                    </a:lnTo>
                    <a:lnTo>
                      <a:pt x="7478" y="6940"/>
                    </a:lnTo>
                    <a:lnTo>
                      <a:pt x="7278" y="6958"/>
                    </a:lnTo>
                    <a:lnTo>
                      <a:pt x="7076" y="6966"/>
                    </a:lnTo>
                    <a:lnTo>
                      <a:pt x="6872" y="6965"/>
                    </a:lnTo>
                    <a:lnTo>
                      <a:pt x="6670" y="6956"/>
                    </a:lnTo>
                    <a:lnTo>
                      <a:pt x="6467" y="6938"/>
                    </a:lnTo>
                    <a:lnTo>
                      <a:pt x="6265" y="6914"/>
                    </a:lnTo>
                    <a:lnTo>
                      <a:pt x="6064" y="6883"/>
                    </a:lnTo>
                    <a:lnTo>
                      <a:pt x="5864" y="6848"/>
                    </a:lnTo>
                    <a:lnTo>
                      <a:pt x="5665" y="6809"/>
                    </a:lnTo>
                    <a:lnTo>
                      <a:pt x="5470" y="6765"/>
                    </a:lnTo>
                    <a:lnTo>
                      <a:pt x="5276" y="6718"/>
                    </a:lnTo>
                    <a:lnTo>
                      <a:pt x="5086" y="6670"/>
                    </a:lnTo>
                    <a:lnTo>
                      <a:pt x="4899" y="6619"/>
                    </a:lnTo>
                    <a:lnTo>
                      <a:pt x="4716" y="6568"/>
                    </a:lnTo>
                    <a:lnTo>
                      <a:pt x="4365" y="6470"/>
                    </a:lnTo>
                    <a:lnTo>
                      <a:pt x="4034" y="6378"/>
                    </a:lnTo>
                    <a:lnTo>
                      <a:pt x="3878" y="6336"/>
                    </a:lnTo>
                    <a:lnTo>
                      <a:pt x="3727" y="6300"/>
                    </a:lnTo>
                    <a:lnTo>
                      <a:pt x="3584" y="6267"/>
                    </a:lnTo>
                    <a:lnTo>
                      <a:pt x="3448" y="6241"/>
                    </a:lnTo>
                    <a:lnTo>
                      <a:pt x="3320" y="6221"/>
                    </a:lnTo>
                    <a:lnTo>
                      <a:pt x="3200" y="6209"/>
                    </a:lnTo>
                    <a:lnTo>
                      <a:pt x="3089" y="6205"/>
                    </a:lnTo>
                    <a:lnTo>
                      <a:pt x="2986" y="6210"/>
                    </a:lnTo>
                    <a:lnTo>
                      <a:pt x="2939" y="6215"/>
                    </a:lnTo>
                    <a:lnTo>
                      <a:pt x="2888" y="6218"/>
                    </a:lnTo>
                    <a:lnTo>
                      <a:pt x="2833" y="6220"/>
                    </a:lnTo>
                    <a:lnTo>
                      <a:pt x="2773" y="6223"/>
                    </a:lnTo>
                    <a:lnTo>
                      <a:pt x="2710" y="6225"/>
                    </a:lnTo>
                    <a:lnTo>
                      <a:pt x="2642" y="6225"/>
                    </a:lnTo>
                    <a:lnTo>
                      <a:pt x="2571" y="6226"/>
                    </a:lnTo>
                    <a:lnTo>
                      <a:pt x="2496" y="6226"/>
                    </a:lnTo>
                    <a:lnTo>
                      <a:pt x="2337" y="6224"/>
                    </a:lnTo>
                    <a:lnTo>
                      <a:pt x="2165" y="6220"/>
                    </a:lnTo>
                    <a:lnTo>
                      <a:pt x="1983" y="6216"/>
                    </a:lnTo>
                    <a:lnTo>
                      <a:pt x="1788" y="6209"/>
                    </a:lnTo>
                    <a:lnTo>
                      <a:pt x="1586" y="6201"/>
                    </a:lnTo>
                    <a:lnTo>
                      <a:pt x="1375" y="6192"/>
                    </a:lnTo>
                    <a:lnTo>
                      <a:pt x="1157" y="6181"/>
                    </a:lnTo>
                    <a:lnTo>
                      <a:pt x="933" y="6171"/>
                    </a:lnTo>
                    <a:lnTo>
                      <a:pt x="704" y="6161"/>
                    </a:lnTo>
                    <a:lnTo>
                      <a:pt x="472" y="6149"/>
                    </a:lnTo>
                    <a:lnTo>
                      <a:pt x="237" y="6138"/>
                    </a:lnTo>
                    <a:lnTo>
                      <a:pt x="0" y="6126"/>
                    </a:lnTo>
                    <a:lnTo>
                      <a:pt x="0" y="6126"/>
                    </a:lnTo>
                    <a:lnTo>
                      <a:pt x="60" y="6128"/>
                    </a:lnTo>
                    <a:lnTo>
                      <a:pt x="119" y="6132"/>
                    </a:lnTo>
                    <a:lnTo>
                      <a:pt x="179" y="6134"/>
                    </a:lnTo>
                    <a:lnTo>
                      <a:pt x="239" y="6138"/>
                    </a:lnTo>
                    <a:lnTo>
                      <a:pt x="299" y="6140"/>
                    </a:lnTo>
                    <a:lnTo>
                      <a:pt x="358" y="6143"/>
                    </a:lnTo>
                    <a:lnTo>
                      <a:pt x="417" y="6146"/>
                    </a:lnTo>
                    <a:lnTo>
                      <a:pt x="477" y="6149"/>
                    </a:lnTo>
                    <a:lnTo>
                      <a:pt x="477" y="4500"/>
                    </a:lnTo>
                    <a:lnTo>
                      <a:pt x="481" y="4450"/>
                    </a:lnTo>
                    <a:lnTo>
                      <a:pt x="485" y="4399"/>
                    </a:lnTo>
                    <a:lnTo>
                      <a:pt x="488" y="4349"/>
                    </a:lnTo>
                    <a:lnTo>
                      <a:pt x="492" y="4298"/>
                    </a:lnTo>
                    <a:lnTo>
                      <a:pt x="493" y="4248"/>
                    </a:lnTo>
                    <a:lnTo>
                      <a:pt x="495" y="4197"/>
                    </a:lnTo>
                    <a:lnTo>
                      <a:pt x="496" y="4147"/>
                    </a:lnTo>
                    <a:lnTo>
                      <a:pt x="496" y="4096"/>
                    </a:lnTo>
                    <a:lnTo>
                      <a:pt x="496" y="4045"/>
                    </a:lnTo>
                    <a:lnTo>
                      <a:pt x="495" y="3994"/>
                    </a:lnTo>
                    <a:lnTo>
                      <a:pt x="493" y="3943"/>
                    </a:lnTo>
                    <a:lnTo>
                      <a:pt x="492" y="3893"/>
                    </a:lnTo>
                    <a:lnTo>
                      <a:pt x="488" y="3842"/>
                    </a:lnTo>
                    <a:lnTo>
                      <a:pt x="485" y="3793"/>
                    </a:lnTo>
                    <a:lnTo>
                      <a:pt x="481" y="3742"/>
                    </a:lnTo>
                    <a:lnTo>
                      <a:pt x="477" y="3692"/>
                    </a:lnTo>
                    <a:lnTo>
                      <a:pt x="477" y="3322"/>
                    </a:lnTo>
                    <a:close/>
                  </a:path>
                </a:pathLst>
              </a:custGeom>
              <a:solidFill>
                <a:srgbClr val="00B050"/>
              </a:solidFill>
              <a:ln>
                <a:noFill/>
              </a:ln>
            </p:spPr>
            <p:txBody>
              <a:bodyPr anchor="ctr"/>
              <a:lstStyle/>
              <a:p>
                <a:pPr algn="ctr"/>
                <a:endParaRPr/>
              </a:p>
            </p:txBody>
          </p:sp>
          <p:sp>
            <p:nvSpPr>
              <p:cNvPr id="89" name="ïṥḻïḋe"/>
              <p:cNvSpPr/>
              <p:nvPr/>
            </p:nvSpPr>
            <p:spPr bwMode="auto">
              <a:xfrm>
                <a:off x="6377756" y="2663586"/>
                <a:ext cx="135447" cy="1735257"/>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0" name="îšḷiḋê"/>
              <p:cNvSpPr/>
              <p:nvPr/>
            </p:nvSpPr>
            <p:spPr bwMode="auto">
              <a:xfrm>
                <a:off x="6445480" y="2663586"/>
                <a:ext cx="67724" cy="1735257"/>
              </a:xfrm>
              <a:prstGeom prst="rect">
                <a:avLst/>
              </a:pr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 name="ïṣlíḓé"/>
              <p:cNvSpPr/>
              <p:nvPr/>
            </p:nvSpPr>
            <p:spPr bwMode="auto">
              <a:xfrm>
                <a:off x="5844911" y="2040018"/>
                <a:ext cx="589068" cy="521344"/>
              </a:xfrm>
              <a:custGeom>
                <a:avLst/>
                <a:gdLst>
                  <a:gd name="T0" fmla="*/ 1374 w 1385"/>
                  <a:gd name="T1" fmla="*/ 1207 h 1226"/>
                  <a:gd name="T2" fmla="*/ 1313 w 1385"/>
                  <a:gd name="T3" fmla="*/ 1121 h 1226"/>
                  <a:gd name="T4" fmla="*/ 1245 w 1385"/>
                  <a:gd name="T5" fmla="*/ 1032 h 1226"/>
                  <a:gd name="T6" fmla="*/ 1157 w 1385"/>
                  <a:gd name="T7" fmla="*/ 924 h 1226"/>
                  <a:gd name="T8" fmla="*/ 1048 w 1385"/>
                  <a:gd name="T9" fmla="*/ 802 h 1226"/>
                  <a:gd name="T10" fmla="*/ 953 w 1385"/>
                  <a:gd name="T11" fmla="*/ 704 h 1226"/>
                  <a:gd name="T12" fmla="*/ 884 w 1385"/>
                  <a:gd name="T13" fmla="*/ 639 h 1226"/>
                  <a:gd name="T14" fmla="*/ 811 w 1385"/>
                  <a:gd name="T15" fmla="*/ 572 h 1226"/>
                  <a:gd name="T16" fmla="*/ 733 w 1385"/>
                  <a:gd name="T17" fmla="*/ 505 h 1226"/>
                  <a:gd name="T18" fmla="*/ 612 w 1385"/>
                  <a:gd name="T19" fmla="*/ 410 h 1226"/>
                  <a:gd name="T20" fmla="*/ 465 w 1385"/>
                  <a:gd name="T21" fmla="*/ 300 h 1226"/>
                  <a:gd name="T22" fmla="*/ 337 w 1385"/>
                  <a:gd name="T23" fmla="*/ 209 h 1226"/>
                  <a:gd name="T24" fmla="*/ 227 w 1385"/>
                  <a:gd name="T25" fmla="*/ 135 h 1226"/>
                  <a:gd name="T26" fmla="*/ 102 w 1385"/>
                  <a:gd name="T27" fmla="*/ 57 h 1226"/>
                  <a:gd name="T28" fmla="*/ 12 w 1385"/>
                  <a:gd name="T29" fmla="*/ 6 h 1226"/>
                  <a:gd name="T30" fmla="*/ 3 w 1385"/>
                  <a:gd name="T31" fmla="*/ 18 h 1226"/>
                  <a:gd name="T32" fmla="*/ 31 w 1385"/>
                  <a:gd name="T33" fmla="*/ 109 h 1226"/>
                  <a:gd name="T34" fmla="*/ 57 w 1385"/>
                  <a:gd name="T35" fmla="*/ 177 h 1226"/>
                  <a:gd name="T36" fmla="*/ 80 w 1385"/>
                  <a:gd name="T37" fmla="*/ 228 h 1226"/>
                  <a:gd name="T38" fmla="*/ 109 w 1385"/>
                  <a:gd name="T39" fmla="*/ 286 h 1226"/>
                  <a:gd name="T40" fmla="*/ 144 w 1385"/>
                  <a:gd name="T41" fmla="*/ 348 h 1226"/>
                  <a:gd name="T42" fmla="*/ 184 w 1385"/>
                  <a:gd name="T43" fmla="*/ 412 h 1226"/>
                  <a:gd name="T44" fmla="*/ 231 w 1385"/>
                  <a:gd name="T45" fmla="*/ 480 h 1226"/>
                  <a:gd name="T46" fmla="*/ 285 w 1385"/>
                  <a:gd name="T47" fmla="*/ 550 h 1226"/>
                  <a:gd name="T48" fmla="*/ 347 w 1385"/>
                  <a:gd name="T49" fmla="*/ 621 h 1226"/>
                  <a:gd name="T50" fmla="*/ 416 w 1385"/>
                  <a:gd name="T51" fmla="*/ 694 h 1226"/>
                  <a:gd name="T52" fmla="*/ 494 w 1385"/>
                  <a:gd name="T53" fmla="*/ 767 h 1226"/>
                  <a:gd name="T54" fmla="*/ 580 w 1385"/>
                  <a:gd name="T55" fmla="*/ 839 h 1226"/>
                  <a:gd name="T56" fmla="*/ 664 w 1385"/>
                  <a:gd name="T57" fmla="*/ 903 h 1226"/>
                  <a:gd name="T58" fmla="*/ 747 w 1385"/>
                  <a:gd name="T59" fmla="*/ 959 h 1226"/>
                  <a:gd name="T60" fmla="*/ 826 w 1385"/>
                  <a:gd name="T61" fmla="*/ 1010 h 1226"/>
                  <a:gd name="T62" fmla="*/ 902 w 1385"/>
                  <a:gd name="T63" fmla="*/ 1052 h 1226"/>
                  <a:gd name="T64" fmla="*/ 974 w 1385"/>
                  <a:gd name="T65" fmla="*/ 1090 h 1226"/>
                  <a:gd name="T66" fmla="*/ 1042 w 1385"/>
                  <a:gd name="T67" fmla="*/ 1121 h 1226"/>
                  <a:gd name="T68" fmla="*/ 1105 w 1385"/>
                  <a:gd name="T69" fmla="*/ 1148 h 1226"/>
                  <a:gd name="T70" fmla="*/ 1190 w 1385"/>
                  <a:gd name="T71" fmla="*/ 1178 h 1226"/>
                  <a:gd name="T72" fmla="*/ 1282 w 1385"/>
                  <a:gd name="T73" fmla="*/ 1205 h 1226"/>
                  <a:gd name="T74" fmla="*/ 1346 w 1385"/>
                  <a:gd name="T75" fmla="*/ 1219 h 1226"/>
                  <a:gd name="T76" fmla="*/ 1381 w 1385"/>
                  <a:gd name="T77" fmla="*/ 1225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5" h="1226">
                    <a:moveTo>
                      <a:pt x="1385" y="1226"/>
                    </a:moveTo>
                    <a:lnTo>
                      <a:pt x="1374" y="1207"/>
                    </a:lnTo>
                    <a:lnTo>
                      <a:pt x="1338" y="1157"/>
                    </a:lnTo>
                    <a:lnTo>
                      <a:pt x="1313" y="1121"/>
                    </a:lnTo>
                    <a:lnTo>
                      <a:pt x="1282" y="1079"/>
                    </a:lnTo>
                    <a:lnTo>
                      <a:pt x="1245" y="1032"/>
                    </a:lnTo>
                    <a:lnTo>
                      <a:pt x="1204" y="980"/>
                    </a:lnTo>
                    <a:lnTo>
                      <a:pt x="1157" y="924"/>
                    </a:lnTo>
                    <a:lnTo>
                      <a:pt x="1105" y="864"/>
                    </a:lnTo>
                    <a:lnTo>
                      <a:pt x="1048" y="802"/>
                    </a:lnTo>
                    <a:lnTo>
                      <a:pt x="987" y="737"/>
                    </a:lnTo>
                    <a:lnTo>
                      <a:pt x="953" y="704"/>
                    </a:lnTo>
                    <a:lnTo>
                      <a:pt x="920" y="672"/>
                    </a:lnTo>
                    <a:lnTo>
                      <a:pt x="884" y="639"/>
                    </a:lnTo>
                    <a:lnTo>
                      <a:pt x="849" y="605"/>
                    </a:lnTo>
                    <a:lnTo>
                      <a:pt x="811" y="572"/>
                    </a:lnTo>
                    <a:lnTo>
                      <a:pt x="773" y="539"/>
                    </a:lnTo>
                    <a:lnTo>
                      <a:pt x="733" y="505"/>
                    </a:lnTo>
                    <a:lnTo>
                      <a:pt x="693" y="473"/>
                    </a:lnTo>
                    <a:lnTo>
                      <a:pt x="612" y="410"/>
                    </a:lnTo>
                    <a:lnTo>
                      <a:pt x="536" y="353"/>
                    </a:lnTo>
                    <a:lnTo>
                      <a:pt x="465" y="300"/>
                    </a:lnTo>
                    <a:lnTo>
                      <a:pt x="399" y="251"/>
                    </a:lnTo>
                    <a:lnTo>
                      <a:pt x="337" y="209"/>
                    </a:lnTo>
                    <a:lnTo>
                      <a:pt x="279" y="170"/>
                    </a:lnTo>
                    <a:lnTo>
                      <a:pt x="227" y="135"/>
                    </a:lnTo>
                    <a:lnTo>
                      <a:pt x="180" y="106"/>
                    </a:lnTo>
                    <a:lnTo>
                      <a:pt x="102" y="57"/>
                    </a:lnTo>
                    <a:lnTo>
                      <a:pt x="46" y="25"/>
                    </a:lnTo>
                    <a:lnTo>
                      <a:pt x="12" y="6"/>
                    </a:lnTo>
                    <a:lnTo>
                      <a:pt x="0" y="0"/>
                    </a:lnTo>
                    <a:lnTo>
                      <a:pt x="3" y="18"/>
                    </a:lnTo>
                    <a:lnTo>
                      <a:pt x="18" y="71"/>
                    </a:lnTo>
                    <a:lnTo>
                      <a:pt x="31" y="109"/>
                    </a:lnTo>
                    <a:lnTo>
                      <a:pt x="47" y="153"/>
                    </a:lnTo>
                    <a:lnTo>
                      <a:pt x="57" y="177"/>
                    </a:lnTo>
                    <a:lnTo>
                      <a:pt x="68" y="202"/>
                    </a:lnTo>
                    <a:lnTo>
                      <a:pt x="80" y="228"/>
                    </a:lnTo>
                    <a:lnTo>
                      <a:pt x="94" y="257"/>
                    </a:lnTo>
                    <a:lnTo>
                      <a:pt x="109" y="286"/>
                    </a:lnTo>
                    <a:lnTo>
                      <a:pt x="125" y="317"/>
                    </a:lnTo>
                    <a:lnTo>
                      <a:pt x="144" y="348"/>
                    </a:lnTo>
                    <a:lnTo>
                      <a:pt x="163" y="380"/>
                    </a:lnTo>
                    <a:lnTo>
                      <a:pt x="184" y="412"/>
                    </a:lnTo>
                    <a:lnTo>
                      <a:pt x="207" y="446"/>
                    </a:lnTo>
                    <a:lnTo>
                      <a:pt x="231" y="480"/>
                    </a:lnTo>
                    <a:lnTo>
                      <a:pt x="257" y="515"/>
                    </a:lnTo>
                    <a:lnTo>
                      <a:pt x="285" y="550"/>
                    </a:lnTo>
                    <a:lnTo>
                      <a:pt x="315" y="586"/>
                    </a:lnTo>
                    <a:lnTo>
                      <a:pt x="347" y="621"/>
                    </a:lnTo>
                    <a:lnTo>
                      <a:pt x="380" y="658"/>
                    </a:lnTo>
                    <a:lnTo>
                      <a:pt x="416" y="694"/>
                    </a:lnTo>
                    <a:lnTo>
                      <a:pt x="454" y="731"/>
                    </a:lnTo>
                    <a:lnTo>
                      <a:pt x="494" y="767"/>
                    </a:lnTo>
                    <a:lnTo>
                      <a:pt x="536" y="803"/>
                    </a:lnTo>
                    <a:lnTo>
                      <a:pt x="580" y="839"/>
                    </a:lnTo>
                    <a:lnTo>
                      <a:pt x="623" y="872"/>
                    </a:lnTo>
                    <a:lnTo>
                      <a:pt x="664" y="903"/>
                    </a:lnTo>
                    <a:lnTo>
                      <a:pt x="706" y="932"/>
                    </a:lnTo>
                    <a:lnTo>
                      <a:pt x="747" y="959"/>
                    </a:lnTo>
                    <a:lnTo>
                      <a:pt x="787" y="986"/>
                    </a:lnTo>
                    <a:lnTo>
                      <a:pt x="826" y="1010"/>
                    </a:lnTo>
                    <a:lnTo>
                      <a:pt x="865" y="1032"/>
                    </a:lnTo>
                    <a:lnTo>
                      <a:pt x="902" y="1052"/>
                    </a:lnTo>
                    <a:lnTo>
                      <a:pt x="938" y="1072"/>
                    </a:lnTo>
                    <a:lnTo>
                      <a:pt x="974" y="1090"/>
                    </a:lnTo>
                    <a:lnTo>
                      <a:pt x="1009" y="1106"/>
                    </a:lnTo>
                    <a:lnTo>
                      <a:pt x="1042" y="1121"/>
                    </a:lnTo>
                    <a:lnTo>
                      <a:pt x="1074" y="1135"/>
                    </a:lnTo>
                    <a:lnTo>
                      <a:pt x="1105" y="1148"/>
                    </a:lnTo>
                    <a:lnTo>
                      <a:pt x="1135" y="1159"/>
                    </a:lnTo>
                    <a:lnTo>
                      <a:pt x="1190" y="1178"/>
                    </a:lnTo>
                    <a:lnTo>
                      <a:pt x="1238" y="1194"/>
                    </a:lnTo>
                    <a:lnTo>
                      <a:pt x="1282" y="1205"/>
                    </a:lnTo>
                    <a:lnTo>
                      <a:pt x="1317" y="1213"/>
                    </a:lnTo>
                    <a:lnTo>
                      <a:pt x="1346" y="1219"/>
                    </a:lnTo>
                    <a:lnTo>
                      <a:pt x="1368" y="1223"/>
                    </a:lnTo>
                    <a:lnTo>
                      <a:pt x="1381" y="1225"/>
                    </a:lnTo>
                    <a:lnTo>
                      <a:pt x="1385" y="1226"/>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ïsľîďè"/>
              <p:cNvSpPr/>
              <p:nvPr/>
            </p:nvSpPr>
            <p:spPr bwMode="auto">
              <a:xfrm>
                <a:off x="6511925" y="2344135"/>
                <a:ext cx="739850" cy="283672"/>
              </a:xfrm>
              <a:custGeom>
                <a:avLst/>
                <a:gdLst>
                  <a:gd name="T0" fmla="*/ 1733 w 1736"/>
                  <a:gd name="T1" fmla="*/ 34 h 666"/>
                  <a:gd name="T2" fmla="*/ 1699 w 1736"/>
                  <a:gd name="T3" fmla="*/ 58 h 666"/>
                  <a:gd name="T4" fmla="*/ 1632 w 1736"/>
                  <a:gd name="T5" fmla="*/ 102 h 666"/>
                  <a:gd name="T6" fmla="*/ 1537 w 1736"/>
                  <a:gd name="T7" fmla="*/ 160 h 666"/>
                  <a:gd name="T8" fmla="*/ 1415 w 1736"/>
                  <a:gd name="T9" fmla="*/ 228 h 666"/>
                  <a:gd name="T10" fmla="*/ 1269 w 1736"/>
                  <a:gd name="T11" fmla="*/ 302 h 666"/>
                  <a:gd name="T12" fmla="*/ 1145 w 1736"/>
                  <a:gd name="T13" fmla="*/ 358 h 666"/>
                  <a:gd name="T14" fmla="*/ 1058 w 1736"/>
                  <a:gd name="T15" fmla="*/ 395 h 666"/>
                  <a:gd name="T16" fmla="*/ 965 w 1736"/>
                  <a:gd name="T17" fmla="*/ 429 h 666"/>
                  <a:gd name="T18" fmla="*/ 867 w 1736"/>
                  <a:gd name="T19" fmla="*/ 462 h 666"/>
                  <a:gd name="T20" fmla="*/ 720 w 1736"/>
                  <a:gd name="T21" fmla="*/ 508 h 666"/>
                  <a:gd name="T22" fmla="*/ 543 w 1736"/>
                  <a:gd name="T23" fmla="*/ 557 h 666"/>
                  <a:gd name="T24" fmla="*/ 390 w 1736"/>
                  <a:gd name="T25" fmla="*/ 594 h 666"/>
                  <a:gd name="T26" fmla="*/ 262 w 1736"/>
                  <a:gd name="T27" fmla="*/ 623 h 666"/>
                  <a:gd name="T28" fmla="*/ 159 w 1736"/>
                  <a:gd name="T29" fmla="*/ 643 h 666"/>
                  <a:gd name="T30" fmla="*/ 81 w 1736"/>
                  <a:gd name="T31" fmla="*/ 655 h 666"/>
                  <a:gd name="T32" fmla="*/ 30 w 1736"/>
                  <a:gd name="T33" fmla="*/ 663 h 666"/>
                  <a:gd name="T34" fmla="*/ 3 w 1736"/>
                  <a:gd name="T35" fmla="*/ 666 h 666"/>
                  <a:gd name="T36" fmla="*/ 11 w 1736"/>
                  <a:gd name="T37" fmla="*/ 651 h 666"/>
                  <a:gd name="T38" fmla="*/ 69 w 1736"/>
                  <a:gd name="T39" fmla="*/ 576 h 666"/>
                  <a:gd name="T40" fmla="*/ 118 w 1736"/>
                  <a:gd name="T41" fmla="*/ 523 h 666"/>
                  <a:gd name="T42" fmla="*/ 159 w 1736"/>
                  <a:gd name="T43" fmla="*/ 483 h 666"/>
                  <a:gd name="T44" fmla="*/ 207 w 1736"/>
                  <a:gd name="T45" fmla="*/ 439 h 666"/>
                  <a:gd name="T46" fmla="*/ 260 w 1736"/>
                  <a:gd name="T47" fmla="*/ 395 h 666"/>
                  <a:gd name="T48" fmla="*/ 323 w 1736"/>
                  <a:gd name="T49" fmla="*/ 350 h 666"/>
                  <a:gd name="T50" fmla="*/ 390 w 1736"/>
                  <a:gd name="T51" fmla="*/ 304 h 666"/>
                  <a:gd name="T52" fmla="*/ 466 w 1736"/>
                  <a:gd name="T53" fmla="*/ 258 h 666"/>
                  <a:gd name="T54" fmla="*/ 550 w 1736"/>
                  <a:gd name="T55" fmla="*/ 214 h 666"/>
                  <a:gd name="T56" fmla="*/ 641 w 1736"/>
                  <a:gd name="T57" fmla="*/ 172 h 666"/>
                  <a:gd name="T58" fmla="*/ 741 w 1736"/>
                  <a:gd name="T59" fmla="*/ 133 h 666"/>
                  <a:gd name="T60" fmla="*/ 846 w 1736"/>
                  <a:gd name="T61" fmla="*/ 97 h 666"/>
                  <a:gd name="T62" fmla="*/ 949 w 1736"/>
                  <a:gd name="T63" fmla="*/ 68 h 666"/>
                  <a:gd name="T64" fmla="*/ 1045 w 1736"/>
                  <a:gd name="T65" fmla="*/ 45 h 666"/>
                  <a:gd name="T66" fmla="*/ 1138 w 1736"/>
                  <a:gd name="T67" fmla="*/ 28 h 666"/>
                  <a:gd name="T68" fmla="*/ 1224 w 1736"/>
                  <a:gd name="T69" fmla="*/ 15 h 666"/>
                  <a:gd name="T70" fmla="*/ 1305 w 1736"/>
                  <a:gd name="T71" fmla="*/ 7 h 666"/>
                  <a:gd name="T72" fmla="*/ 1379 w 1736"/>
                  <a:gd name="T73" fmla="*/ 3 h 666"/>
                  <a:gd name="T74" fmla="*/ 1448 w 1736"/>
                  <a:gd name="T75" fmla="*/ 0 h 666"/>
                  <a:gd name="T76" fmla="*/ 1538 w 1736"/>
                  <a:gd name="T77" fmla="*/ 3 h 666"/>
                  <a:gd name="T78" fmla="*/ 1633 w 1736"/>
                  <a:gd name="T79" fmla="*/ 12 h 666"/>
                  <a:gd name="T80" fmla="*/ 1699 w 1736"/>
                  <a:gd name="T81" fmla="*/ 22 h 666"/>
                  <a:gd name="T82" fmla="*/ 1733 w 1736"/>
                  <a:gd name="T83" fmla="*/ 2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6" h="666">
                    <a:moveTo>
                      <a:pt x="1736" y="30"/>
                    </a:moveTo>
                    <a:lnTo>
                      <a:pt x="1733" y="34"/>
                    </a:lnTo>
                    <a:lnTo>
                      <a:pt x="1719" y="43"/>
                    </a:lnTo>
                    <a:lnTo>
                      <a:pt x="1699" y="58"/>
                    </a:lnTo>
                    <a:lnTo>
                      <a:pt x="1669" y="77"/>
                    </a:lnTo>
                    <a:lnTo>
                      <a:pt x="1632" y="102"/>
                    </a:lnTo>
                    <a:lnTo>
                      <a:pt x="1587" y="129"/>
                    </a:lnTo>
                    <a:lnTo>
                      <a:pt x="1537" y="160"/>
                    </a:lnTo>
                    <a:lnTo>
                      <a:pt x="1479" y="194"/>
                    </a:lnTo>
                    <a:lnTo>
                      <a:pt x="1415" y="228"/>
                    </a:lnTo>
                    <a:lnTo>
                      <a:pt x="1345" y="265"/>
                    </a:lnTo>
                    <a:lnTo>
                      <a:pt x="1269" y="302"/>
                    </a:lnTo>
                    <a:lnTo>
                      <a:pt x="1187" y="339"/>
                    </a:lnTo>
                    <a:lnTo>
                      <a:pt x="1145" y="358"/>
                    </a:lnTo>
                    <a:lnTo>
                      <a:pt x="1102" y="376"/>
                    </a:lnTo>
                    <a:lnTo>
                      <a:pt x="1058" y="395"/>
                    </a:lnTo>
                    <a:lnTo>
                      <a:pt x="1012" y="412"/>
                    </a:lnTo>
                    <a:lnTo>
                      <a:pt x="965" y="429"/>
                    </a:lnTo>
                    <a:lnTo>
                      <a:pt x="916" y="446"/>
                    </a:lnTo>
                    <a:lnTo>
                      <a:pt x="867" y="462"/>
                    </a:lnTo>
                    <a:lnTo>
                      <a:pt x="818" y="478"/>
                    </a:lnTo>
                    <a:lnTo>
                      <a:pt x="720" y="508"/>
                    </a:lnTo>
                    <a:lnTo>
                      <a:pt x="628" y="534"/>
                    </a:lnTo>
                    <a:lnTo>
                      <a:pt x="543" y="557"/>
                    </a:lnTo>
                    <a:lnTo>
                      <a:pt x="464" y="577"/>
                    </a:lnTo>
                    <a:lnTo>
                      <a:pt x="390" y="594"/>
                    </a:lnTo>
                    <a:lnTo>
                      <a:pt x="323" y="611"/>
                    </a:lnTo>
                    <a:lnTo>
                      <a:pt x="262" y="623"/>
                    </a:lnTo>
                    <a:lnTo>
                      <a:pt x="208" y="634"/>
                    </a:lnTo>
                    <a:lnTo>
                      <a:pt x="159" y="643"/>
                    </a:lnTo>
                    <a:lnTo>
                      <a:pt x="117" y="650"/>
                    </a:lnTo>
                    <a:lnTo>
                      <a:pt x="81" y="655"/>
                    </a:lnTo>
                    <a:lnTo>
                      <a:pt x="53" y="660"/>
                    </a:lnTo>
                    <a:lnTo>
                      <a:pt x="30" y="663"/>
                    </a:lnTo>
                    <a:lnTo>
                      <a:pt x="14" y="665"/>
                    </a:lnTo>
                    <a:lnTo>
                      <a:pt x="3" y="666"/>
                    </a:lnTo>
                    <a:lnTo>
                      <a:pt x="0" y="666"/>
                    </a:lnTo>
                    <a:lnTo>
                      <a:pt x="11" y="651"/>
                    </a:lnTo>
                    <a:lnTo>
                      <a:pt x="43" y="607"/>
                    </a:lnTo>
                    <a:lnTo>
                      <a:pt x="69" y="576"/>
                    </a:lnTo>
                    <a:lnTo>
                      <a:pt x="100" y="542"/>
                    </a:lnTo>
                    <a:lnTo>
                      <a:pt x="118" y="523"/>
                    </a:lnTo>
                    <a:lnTo>
                      <a:pt x="138" y="503"/>
                    </a:lnTo>
                    <a:lnTo>
                      <a:pt x="159" y="483"/>
                    </a:lnTo>
                    <a:lnTo>
                      <a:pt x="182" y="461"/>
                    </a:lnTo>
                    <a:lnTo>
                      <a:pt x="207" y="439"/>
                    </a:lnTo>
                    <a:lnTo>
                      <a:pt x="233" y="418"/>
                    </a:lnTo>
                    <a:lnTo>
                      <a:pt x="260" y="395"/>
                    </a:lnTo>
                    <a:lnTo>
                      <a:pt x="290" y="373"/>
                    </a:lnTo>
                    <a:lnTo>
                      <a:pt x="323" y="350"/>
                    </a:lnTo>
                    <a:lnTo>
                      <a:pt x="356" y="327"/>
                    </a:lnTo>
                    <a:lnTo>
                      <a:pt x="390" y="304"/>
                    </a:lnTo>
                    <a:lnTo>
                      <a:pt x="428" y="281"/>
                    </a:lnTo>
                    <a:lnTo>
                      <a:pt x="466" y="258"/>
                    </a:lnTo>
                    <a:lnTo>
                      <a:pt x="507" y="236"/>
                    </a:lnTo>
                    <a:lnTo>
                      <a:pt x="550" y="214"/>
                    </a:lnTo>
                    <a:lnTo>
                      <a:pt x="595" y="192"/>
                    </a:lnTo>
                    <a:lnTo>
                      <a:pt x="641" y="172"/>
                    </a:lnTo>
                    <a:lnTo>
                      <a:pt x="690" y="152"/>
                    </a:lnTo>
                    <a:lnTo>
                      <a:pt x="741" y="133"/>
                    </a:lnTo>
                    <a:lnTo>
                      <a:pt x="792" y="114"/>
                    </a:lnTo>
                    <a:lnTo>
                      <a:pt x="846" y="97"/>
                    </a:lnTo>
                    <a:lnTo>
                      <a:pt x="898" y="82"/>
                    </a:lnTo>
                    <a:lnTo>
                      <a:pt x="949" y="68"/>
                    </a:lnTo>
                    <a:lnTo>
                      <a:pt x="998" y="56"/>
                    </a:lnTo>
                    <a:lnTo>
                      <a:pt x="1045" y="45"/>
                    </a:lnTo>
                    <a:lnTo>
                      <a:pt x="1092" y="36"/>
                    </a:lnTo>
                    <a:lnTo>
                      <a:pt x="1138" y="28"/>
                    </a:lnTo>
                    <a:lnTo>
                      <a:pt x="1182" y="21"/>
                    </a:lnTo>
                    <a:lnTo>
                      <a:pt x="1224" y="15"/>
                    </a:lnTo>
                    <a:lnTo>
                      <a:pt x="1266" y="11"/>
                    </a:lnTo>
                    <a:lnTo>
                      <a:pt x="1305" y="7"/>
                    </a:lnTo>
                    <a:lnTo>
                      <a:pt x="1342" y="4"/>
                    </a:lnTo>
                    <a:lnTo>
                      <a:pt x="1379" y="3"/>
                    </a:lnTo>
                    <a:lnTo>
                      <a:pt x="1415" y="2"/>
                    </a:lnTo>
                    <a:lnTo>
                      <a:pt x="1448" y="0"/>
                    </a:lnTo>
                    <a:lnTo>
                      <a:pt x="1479" y="0"/>
                    </a:lnTo>
                    <a:lnTo>
                      <a:pt x="1538" y="3"/>
                    </a:lnTo>
                    <a:lnTo>
                      <a:pt x="1589" y="6"/>
                    </a:lnTo>
                    <a:lnTo>
                      <a:pt x="1633" y="12"/>
                    </a:lnTo>
                    <a:lnTo>
                      <a:pt x="1670" y="17"/>
                    </a:lnTo>
                    <a:lnTo>
                      <a:pt x="1699" y="22"/>
                    </a:lnTo>
                    <a:lnTo>
                      <a:pt x="1719" y="26"/>
                    </a:lnTo>
                    <a:lnTo>
                      <a:pt x="1733" y="29"/>
                    </a:lnTo>
                    <a:lnTo>
                      <a:pt x="1736" y="3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ïṩḷíďé"/>
              <p:cNvSpPr/>
              <p:nvPr/>
            </p:nvSpPr>
            <p:spPr bwMode="auto">
              <a:xfrm>
                <a:off x="6232086" y="2652086"/>
                <a:ext cx="208282" cy="771793"/>
              </a:xfrm>
              <a:custGeom>
                <a:avLst/>
                <a:gdLst>
                  <a:gd name="T0" fmla="*/ 3 w 490"/>
                  <a:gd name="T1" fmla="*/ 1804 h 1810"/>
                  <a:gd name="T2" fmla="*/ 1 w 490"/>
                  <a:gd name="T3" fmla="*/ 1762 h 1810"/>
                  <a:gd name="T4" fmla="*/ 0 w 490"/>
                  <a:gd name="T5" fmla="*/ 1683 h 1810"/>
                  <a:gd name="T6" fmla="*/ 1 w 490"/>
                  <a:gd name="T7" fmla="*/ 1571 h 1810"/>
                  <a:gd name="T8" fmla="*/ 8 w 490"/>
                  <a:gd name="T9" fmla="*/ 1431 h 1810"/>
                  <a:gd name="T10" fmla="*/ 23 w 490"/>
                  <a:gd name="T11" fmla="*/ 1269 h 1810"/>
                  <a:gd name="T12" fmla="*/ 41 w 490"/>
                  <a:gd name="T13" fmla="*/ 1134 h 1810"/>
                  <a:gd name="T14" fmla="*/ 57 w 490"/>
                  <a:gd name="T15" fmla="*/ 1040 h 1810"/>
                  <a:gd name="T16" fmla="*/ 78 w 490"/>
                  <a:gd name="T17" fmla="*/ 943 h 1810"/>
                  <a:gd name="T18" fmla="*/ 101 w 490"/>
                  <a:gd name="T19" fmla="*/ 844 h 1810"/>
                  <a:gd name="T20" fmla="*/ 141 w 490"/>
                  <a:gd name="T21" fmla="*/ 694 h 1810"/>
                  <a:gd name="T22" fmla="*/ 194 w 490"/>
                  <a:gd name="T23" fmla="*/ 519 h 1810"/>
                  <a:gd name="T24" fmla="*/ 243 w 490"/>
                  <a:gd name="T25" fmla="*/ 369 h 1810"/>
                  <a:gd name="T26" fmla="*/ 288 w 490"/>
                  <a:gd name="T27" fmla="*/ 245 h 1810"/>
                  <a:gd name="T28" fmla="*/ 342 w 490"/>
                  <a:gd name="T29" fmla="*/ 108 h 1810"/>
                  <a:gd name="T30" fmla="*/ 385 w 490"/>
                  <a:gd name="T31" fmla="*/ 13 h 1810"/>
                  <a:gd name="T32" fmla="*/ 393 w 490"/>
                  <a:gd name="T33" fmla="*/ 5 h 1810"/>
                  <a:gd name="T34" fmla="*/ 407 w 490"/>
                  <a:gd name="T35" fmla="*/ 40 h 1810"/>
                  <a:gd name="T36" fmla="*/ 430 w 490"/>
                  <a:gd name="T37" fmla="*/ 107 h 1810"/>
                  <a:gd name="T38" fmla="*/ 449 w 490"/>
                  <a:gd name="T39" fmla="*/ 177 h 1810"/>
                  <a:gd name="T40" fmla="*/ 461 w 490"/>
                  <a:gd name="T41" fmla="*/ 234 h 1810"/>
                  <a:gd name="T42" fmla="*/ 473 w 490"/>
                  <a:gd name="T43" fmla="*/ 296 h 1810"/>
                  <a:gd name="T44" fmla="*/ 481 w 490"/>
                  <a:gd name="T45" fmla="*/ 366 h 1810"/>
                  <a:gd name="T46" fmla="*/ 488 w 490"/>
                  <a:gd name="T47" fmla="*/ 442 h 1810"/>
                  <a:gd name="T48" fmla="*/ 490 w 490"/>
                  <a:gd name="T49" fmla="*/ 524 h 1810"/>
                  <a:gd name="T50" fmla="*/ 488 w 490"/>
                  <a:gd name="T51" fmla="*/ 613 h 1810"/>
                  <a:gd name="T52" fmla="*/ 481 w 490"/>
                  <a:gd name="T53" fmla="*/ 707 h 1810"/>
                  <a:gd name="T54" fmla="*/ 468 w 490"/>
                  <a:gd name="T55" fmla="*/ 807 h 1810"/>
                  <a:gd name="T56" fmla="*/ 448 w 490"/>
                  <a:gd name="T57" fmla="*/ 912 h 1810"/>
                  <a:gd name="T58" fmla="*/ 421 w 490"/>
                  <a:gd name="T59" fmla="*/ 1020 h 1810"/>
                  <a:gd name="T60" fmla="*/ 391 w 490"/>
                  <a:gd name="T61" fmla="*/ 1122 h 1810"/>
                  <a:gd name="T62" fmla="*/ 359 w 490"/>
                  <a:gd name="T63" fmla="*/ 1216 h 1810"/>
                  <a:gd name="T64" fmla="*/ 325 w 490"/>
                  <a:gd name="T65" fmla="*/ 1303 h 1810"/>
                  <a:gd name="T66" fmla="*/ 289 w 490"/>
                  <a:gd name="T67" fmla="*/ 1384 h 1810"/>
                  <a:gd name="T68" fmla="*/ 254 w 490"/>
                  <a:gd name="T69" fmla="*/ 1456 h 1810"/>
                  <a:gd name="T70" fmla="*/ 218 w 490"/>
                  <a:gd name="T71" fmla="*/ 1522 h 1810"/>
                  <a:gd name="T72" fmla="*/ 182 w 490"/>
                  <a:gd name="T73" fmla="*/ 1580 h 1810"/>
                  <a:gd name="T74" fmla="*/ 133 w 490"/>
                  <a:gd name="T75" fmla="*/ 1655 h 1810"/>
                  <a:gd name="T76" fmla="*/ 74 w 490"/>
                  <a:gd name="T77" fmla="*/ 1732 h 1810"/>
                  <a:gd name="T78" fmla="*/ 31 w 490"/>
                  <a:gd name="T79" fmla="*/ 1781 h 1810"/>
                  <a:gd name="T80" fmla="*/ 7 w 490"/>
                  <a:gd name="T81" fmla="*/ 180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0" h="1810">
                    <a:moveTo>
                      <a:pt x="3" y="1810"/>
                    </a:moveTo>
                    <a:lnTo>
                      <a:pt x="3" y="1804"/>
                    </a:lnTo>
                    <a:lnTo>
                      <a:pt x="2" y="1788"/>
                    </a:lnTo>
                    <a:lnTo>
                      <a:pt x="1" y="1762"/>
                    </a:lnTo>
                    <a:lnTo>
                      <a:pt x="0" y="1727"/>
                    </a:lnTo>
                    <a:lnTo>
                      <a:pt x="0" y="1683"/>
                    </a:lnTo>
                    <a:lnTo>
                      <a:pt x="0" y="1631"/>
                    </a:lnTo>
                    <a:lnTo>
                      <a:pt x="1" y="1571"/>
                    </a:lnTo>
                    <a:lnTo>
                      <a:pt x="3" y="1504"/>
                    </a:lnTo>
                    <a:lnTo>
                      <a:pt x="8" y="1431"/>
                    </a:lnTo>
                    <a:lnTo>
                      <a:pt x="15" y="1353"/>
                    </a:lnTo>
                    <a:lnTo>
                      <a:pt x="23" y="1269"/>
                    </a:lnTo>
                    <a:lnTo>
                      <a:pt x="34" y="1180"/>
                    </a:lnTo>
                    <a:lnTo>
                      <a:pt x="41" y="1134"/>
                    </a:lnTo>
                    <a:lnTo>
                      <a:pt x="49" y="1087"/>
                    </a:lnTo>
                    <a:lnTo>
                      <a:pt x="57" y="1040"/>
                    </a:lnTo>
                    <a:lnTo>
                      <a:pt x="68" y="992"/>
                    </a:lnTo>
                    <a:lnTo>
                      <a:pt x="78" y="943"/>
                    </a:lnTo>
                    <a:lnTo>
                      <a:pt x="88" y="893"/>
                    </a:lnTo>
                    <a:lnTo>
                      <a:pt x="101" y="844"/>
                    </a:lnTo>
                    <a:lnTo>
                      <a:pt x="115" y="792"/>
                    </a:lnTo>
                    <a:lnTo>
                      <a:pt x="141" y="694"/>
                    </a:lnTo>
                    <a:lnTo>
                      <a:pt x="169" y="603"/>
                    </a:lnTo>
                    <a:lnTo>
                      <a:pt x="194" y="519"/>
                    </a:lnTo>
                    <a:lnTo>
                      <a:pt x="219" y="441"/>
                    </a:lnTo>
                    <a:lnTo>
                      <a:pt x="243" y="369"/>
                    </a:lnTo>
                    <a:lnTo>
                      <a:pt x="266" y="304"/>
                    </a:lnTo>
                    <a:lnTo>
                      <a:pt x="288" y="245"/>
                    </a:lnTo>
                    <a:lnTo>
                      <a:pt x="308" y="193"/>
                    </a:lnTo>
                    <a:lnTo>
                      <a:pt x="342" y="108"/>
                    </a:lnTo>
                    <a:lnTo>
                      <a:pt x="368" y="49"/>
                    </a:lnTo>
                    <a:lnTo>
                      <a:pt x="385" y="13"/>
                    </a:lnTo>
                    <a:lnTo>
                      <a:pt x="390" y="0"/>
                    </a:lnTo>
                    <a:lnTo>
                      <a:pt x="393" y="5"/>
                    </a:lnTo>
                    <a:lnTo>
                      <a:pt x="398" y="19"/>
                    </a:lnTo>
                    <a:lnTo>
                      <a:pt x="407" y="40"/>
                    </a:lnTo>
                    <a:lnTo>
                      <a:pt x="418" y="69"/>
                    </a:lnTo>
                    <a:lnTo>
                      <a:pt x="430" y="107"/>
                    </a:lnTo>
                    <a:lnTo>
                      <a:pt x="443" y="152"/>
                    </a:lnTo>
                    <a:lnTo>
                      <a:pt x="449" y="177"/>
                    </a:lnTo>
                    <a:lnTo>
                      <a:pt x="456" y="204"/>
                    </a:lnTo>
                    <a:lnTo>
                      <a:pt x="461" y="234"/>
                    </a:lnTo>
                    <a:lnTo>
                      <a:pt x="467" y="264"/>
                    </a:lnTo>
                    <a:lnTo>
                      <a:pt x="473" y="296"/>
                    </a:lnTo>
                    <a:lnTo>
                      <a:pt x="478" y="330"/>
                    </a:lnTo>
                    <a:lnTo>
                      <a:pt x="481" y="366"/>
                    </a:lnTo>
                    <a:lnTo>
                      <a:pt x="484" y="404"/>
                    </a:lnTo>
                    <a:lnTo>
                      <a:pt x="488" y="442"/>
                    </a:lnTo>
                    <a:lnTo>
                      <a:pt x="489" y="483"/>
                    </a:lnTo>
                    <a:lnTo>
                      <a:pt x="490" y="524"/>
                    </a:lnTo>
                    <a:lnTo>
                      <a:pt x="489" y="568"/>
                    </a:lnTo>
                    <a:lnTo>
                      <a:pt x="488" y="613"/>
                    </a:lnTo>
                    <a:lnTo>
                      <a:pt x="484" y="659"/>
                    </a:lnTo>
                    <a:lnTo>
                      <a:pt x="481" y="707"/>
                    </a:lnTo>
                    <a:lnTo>
                      <a:pt x="475" y="756"/>
                    </a:lnTo>
                    <a:lnTo>
                      <a:pt x="468" y="807"/>
                    </a:lnTo>
                    <a:lnTo>
                      <a:pt x="459" y="859"/>
                    </a:lnTo>
                    <a:lnTo>
                      <a:pt x="448" y="912"/>
                    </a:lnTo>
                    <a:lnTo>
                      <a:pt x="436" y="966"/>
                    </a:lnTo>
                    <a:lnTo>
                      <a:pt x="421" y="1020"/>
                    </a:lnTo>
                    <a:lnTo>
                      <a:pt x="407" y="1071"/>
                    </a:lnTo>
                    <a:lnTo>
                      <a:pt x="391" y="1122"/>
                    </a:lnTo>
                    <a:lnTo>
                      <a:pt x="375" y="1170"/>
                    </a:lnTo>
                    <a:lnTo>
                      <a:pt x="359" y="1216"/>
                    </a:lnTo>
                    <a:lnTo>
                      <a:pt x="342" y="1261"/>
                    </a:lnTo>
                    <a:lnTo>
                      <a:pt x="325" y="1303"/>
                    </a:lnTo>
                    <a:lnTo>
                      <a:pt x="308" y="1345"/>
                    </a:lnTo>
                    <a:lnTo>
                      <a:pt x="289" y="1384"/>
                    </a:lnTo>
                    <a:lnTo>
                      <a:pt x="272" y="1421"/>
                    </a:lnTo>
                    <a:lnTo>
                      <a:pt x="254" y="1456"/>
                    </a:lnTo>
                    <a:lnTo>
                      <a:pt x="235" y="1489"/>
                    </a:lnTo>
                    <a:lnTo>
                      <a:pt x="218" y="1522"/>
                    </a:lnTo>
                    <a:lnTo>
                      <a:pt x="200" y="1552"/>
                    </a:lnTo>
                    <a:lnTo>
                      <a:pt x="182" y="1580"/>
                    </a:lnTo>
                    <a:lnTo>
                      <a:pt x="165" y="1607"/>
                    </a:lnTo>
                    <a:lnTo>
                      <a:pt x="133" y="1655"/>
                    </a:lnTo>
                    <a:lnTo>
                      <a:pt x="102" y="1697"/>
                    </a:lnTo>
                    <a:lnTo>
                      <a:pt x="74" y="1732"/>
                    </a:lnTo>
                    <a:lnTo>
                      <a:pt x="50" y="1759"/>
                    </a:lnTo>
                    <a:lnTo>
                      <a:pt x="31" y="1781"/>
                    </a:lnTo>
                    <a:lnTo>
                      <a:pt x="16" y="1797"/>
                    </a:lnTo>
                    <a:lnTo>
                      <a:pt x="7" y="1807"/>
                    </a:lnTo>
                    <a:lnTo>
                      <a:pt x="3" y="181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ļíďé"/>
              <p:cNvSpPr/>
              <p:nvPr/>
            </p:nvSpPr>
            <p:spPr bwMode="auto">
              <a:xfrm>
                <a:off x="5844911" y="2040018"/>
                <a:ext cx="589068" cy="521344"/>
              </a:xfrm>
              <a:custGeom>
                <a:avLst/>
                <a:gdLst>
                  <a:gd name="T0" fmla="*/ 1374 w 1385"/>
                  <a:gd name="T1" fmla="*/ 1207 h 1226"/>
                  <a:gd name="T2" fmla="*/ 1313 w 1385"/>
                  <a:gd name="T3" fmla="*/ 1121 h 1226"/>
                  <a:gd name="T4" fmla="*/ 1245 w 1385"/>
                  <a:gd name="T5" fmla="*/ 1032 h 1226"/>
                  <a:gd name="T6" fmla="*/ 1157 w 1385"/>
                  <a:gd name="T7" fmla="*/ 924 h 1226"/>
                  <a:gd name="T8" fmla="*/ 1048 w 1385"/>
                  <a:gd name="T9" fmla="*/ 802 h 1226"/>
                  <a:gd name="T10" fmla="*/ 953 w 1385"/>
                  <a:gd name="T11" fmla="*/ 704 h 1226"/>
                  <a:gd name="T12" fmla="*/ 884 w 1385"/>
                  <a:gd name="T13" fmla="*/ 639 h 1226"/>
                  <a:gd name="T14" fmla="*/ 811 w 1385"/>
                  <a:gd name="T15" fmla="*/ 572 h 1226"/>
                  <a:gd name="T16" fmla="*/ 733 w 1385"/>
                  <a:gd name="T17" fmla="*/ 505 h 1226"/>
                  <a:gd name="T18" fmla="*/ 612 w 1385"/>
                  <a:gd name="T19" fmla="*/ 410 h 1226"/>
                  <a:gd name="T20" fmla="*/ 465 w 1385"/>
                  <a:gd name="T21" fmla="*/ 300 h 1226"/>
                  <a:gd name="T22" fmla="*/ 337 w 1385"/>
                  <a:gd name="T23" fmla="*/ 209 h 1226"/>
                  <a:gd name="T24" fmla="*/ 227 w 1385"/>
                  <a:gd name="T25" fmla="*/ 135 h 1226"/>
                  <a:gd name="T26" fmla="*/ 102 w 1385"/>
                  <a:gd name="T27" fmla="*/ 57 h 1226"/>
                  <a:gd name="T28" fmla="*/ 12 w 1385"/>
                  <a:gd name="T29" fmla="*/ 6 h 1226"/>
                  <a:gd name="T30" fmla="*/ 3 w 1385"/>
                  <a:gd name="T31" fmla="*/ 18 h 1226"/>
                  <a:gd name="T32" fmla="*/ 31 w 1385"/>
                  <a:gd name="T33" fmla="*/ 109 h 1226"/>
                  <a:gd name="T34" fmla="*/ 57 w 1385"/>
                  <a:gd name="T35" fmla="*/ 177 h 1226"/>
                  <a:gd name="T36" fmla="*/ 80 w 1385"/>
                  <a:gd name="T37" fmla="*/ 228 h 1226"/>
                  <a:gd name="T38" fmla="*/ 109 w 1385"/>
                  <a:gd name="T39" fmla="*/ 286 h 1226"/>
                  <a:gd name="T40" fmla="*/ 144 w 1385"/>
                  <a:gd name="T41" fmla="*/ 348 h 1226"/>
                  <a:gd name="T42" fmla="*/ 184 w 1385"/>
                  <a:gd name="T43" fmla="*/ 412 h 1226"/>
                  <a:gd name="T44" fmla="*/ 231 w 1385"/>
                  <a:gd name="T45" fmla="*/ 480 h 1226"/>
                  <a:gd name="T46" fmla="*/ 285 w 1385"/>
                  <a:gd name="T47" fmla="*/ 550 h 1226"/>
                  <a:gd name="T48" fmla="*/ 347 w 1385"/>
                  <a:gd name="T49" fmla="*/ 621 h 1226"/>
                  <a:gd name="T50" fmla="*/ 416 w 1385"/>
                  <a:gd name="T51" fmla="*/ 694 h 1226"/>
                  <a:gd name="T52" fmla="*/ 494 w 1385"/>
                  <a:gd name="T53" fmla="*/ 767 h 1226"/>
                  <a:gd name="T54" fmla="*/ 580 w 1385"/>
                  <a:gd name="T55" fmla="*/ 839 h 1226"/>
                  <a:gd name="T56" fmla="*/ 664 w 1385"/>
                  <a:gd name="T57" fmla="*/ 903 h 1226"/>
                  <a:gd name="T58" fmla="*/ 747 w 1385"/>
                  <a:gd name="T59" fmla="*/ 959 h 1226"/>
                  <a:gd name="T60" fmla="*/ 826 w 1385"/>
                  <a:gd name="T61" fmla="*/ 1010 h 1226"/>
                  <a:gd name="T62" fmla="*/ 902 w 1385"/>
                  <a:gd name="T63" fmla="*/ 1052 h 1226"/>
                  <a:gd name="T64" fmla="*/ 974 w 1385"/>
                  <a:gd name="T65" fmla="*/ 1090 h 1226"/>
                  <a:gd name="T66" fmla="*/ 1042 w 1385"/>
                  <a:gd name="T67" fmla="*/ 1121 h 1226"/>
                  <a:gd name="T68" fmla="*/ 1105 w 1385"/>
                  <a:gd name="T69" fmla="*/ 1148 h 1226"/>
                  <a:gd name="T70" fmla="*/ 1190 w 1385"/>
                  <a:gd name="T71" fmla="*/ 1178 h 1226"/>
                  <a:gd name="T72" fmla="*/ 1282 w 1385"/>
                  <a:gd name="T73" fmla="*/ 1205 h 1226"/>
                  <a:gd name="T74" fmla="*/ 1346 w 1385"/>
                  <a:gd name="T75" fmla="*/ 1219 h 1226"/>
                  <a:gd name="T76" fmla="*/ 1381 w 1385"/>
                  <a:gd name="T77" fmla="*/ 1225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5" h="1226">
                    <a:moveTo>
                      <a:pt x="1385" y="1226"/>
                    </a:moveTo>
                    <a:lnTo>
                      <a:pt x="1374" y="1207"/>
                    </a:lnTo>
                    <a:lnTo>
                      <a:pt x="1338" y="1157"/>
                    </a:lnTo>
                    <a:lnTo>
                      <a:pt x="1313" y="1121"/>
                    </a:lnTo>
                    <a:lnTo>
                      <a:pt x="1282" y="1079"/>
                    </a:lnTo>
                    <a:lnTo>
                      <a:pt x="1245" y="1032"/>
                    </a:lnTo>
                    <a:lnTo>
                      <a:pt x="1204" y="980"/>
                    </a:lnTo>
                    <a:lnTo>
                      <a:pt x="1157" y="924"/>
                    </a:lnTo>
                    <a:lnTo>
                      <a:pt x="1105" y="864"/>
                    </a:lnTo>
                    <a:lnTo>
                      <a:pt x="1048" y="802"/>
                    </a:lnTo>
                    <a:lnTo>
                      <a:pt x="987" y="737"/>
                    </a:lnTo>
                    <a:lnTo>
                      <a:pt x="953" y="704"/>
                    </a:lnTo>
                    <a:lnTo>
                      <a:pt x="920" y="672"/>
                    </a:lnTo>
                    <a:lnTo>
                      <a:pt x="884" y="639"/>
                    </a:lnTo>
                    <a:lnTo>
                      <a:pt x="849" y="605"/>
                    </a:lnTo>
                    <a:lnTo>
                      <a:pt x="811" y="572"/>
                    </a:lnTo>
                    <a:lnTo>
                      <a:pt x="773" y="539"/>
                    </a:lnTo>
                    <a:lnTo>
                      <a:pt x="733" y="505"/>
                    </a:lnTo>
                    <a:lnTo>
                      <a:pt x="693" y="473"/>
                    </a:lnTo>
                    <a:lnTo>
                      <a:pt x="612" y="410"/>
                    </a:lnTo>
                    <a:lnTo>
                      <a:pt x="536" y="353"/>
                    </a:lnTo>
                    <a:lnTo>
                      <a:pt x="465" y="300"/>
                    </a:lnTo>
                    <a:lnTo>
                      <a:pt x="399" y="251"/>
                    </a:lnTo>
                    <a:lnTo>
                      <a:pt x="337" y="209"/>
                    </a:lnTo>
                    <a:lnTo>
                      <a:pt x="279" y="170"/>
                    </a:lnTo>
                    <a:lnTo>
                      <a:pt x="227" y="135"/>
                    </a:lnTo>
                    <a:lnTo>
                      <a:pt x="180" y="106"/>
                    </a:lnTo>
                    <a:lnTo>
                      <a:pt x="102" y="57"/>
                    </a:lnTo>
                    <a:lnTo>
                      <a:pt x="46" y="25"/>
                    </a:lnTo>
                    <a:lnTo>
                      <a:pt x="12" y="6"/>
                    </a:lnTo>
                    <a:lnTo>
                      <a:pt x="0" y="0"/>
                    </a:lnTo>
                    <a:lnTo>
                      <a:pt x="3" y="18"/>
                    </a:lnTo>
                    <a:lnTo>
                      <a:pt x="18" y="71"/>
                    </a:lnTo>
                    <a:lnTo>
                      <a:pt x="31" y="109"/>
                    </a:lnTo>
                    <a:lnTo>
                      <a:pt x="47" y="153"/>
                    </a:lnTo>
                    <a:lnTo>
                      <a:pt x="57" y="177"/>
                    </a:lnTo>
                    <a:lnTo>
                      <a:pt x="68" y="202"/>
                    </a:lnTo>
                    <a:lnTo>
                      <a:pt x="80" y="228"/>
                    </a:lnTo>
                    <a:lnTo>
                      <a:pt x="94" y="257"/>
                    </a:lnTo>
                    <a:lnTo>
                      <a:pt x="109" y="286"/>
                    </a:lnTo>
                    <a:lnTo>
                      <a:pt x="125" y="317"/>
                    </a:lnTo>
                    <a:lnTo>
                      <a:pt x="144" y="348"/>
                    </a:lnTo>
                    <a:lnTo>
                      <a:pt x="163" y="380"/>
                    </a:lnTo>
                    <a:lnTo>
                      <a:pt x="184" y="412"/>
                    </a:lnTo>
                    <a:lnTo>
                      <a:pt x="207" y="446"/>
                    </a:lnTo>
                    <a:lnTo>
                      <a:pt x="231" y="480"/>
                    </a:lnTo>
                    <a:lnTo>
                      <a:pt x="257" y="515"/>
                    </a:lnTo>
                    <a:lnTo>
                      <a:pt x="285" y="550"/>
                    </a:lnTo>
                    <a:lnTo>
                      <a:pt x="315" y="586"/>
                    </a:lnTo>
                    <a:lnTo>
                      <a:pt x="347" y="621"/>
                    </a:lnTo>
                    <a:lnTo>
                      <a:pt x="380" y="658"/>
                    </a:lnTo>
                    <a:lnTo>
                      <a:pt x="416" y="694"/>
                    </a:lnTo>
                    <a:lnTo>
                      <a:pt x="454" y="731"/>
                    </a:lnTo>
                    <a:lnTo>
                      <a:pt x="494" y="767"/>
                    </a:lnTo>
                    <a:lnTo>
                      <a:pt x="536" y="803"/>
                    </a:lnTo>
                    <a:lnTo>
                      <a:pt x="580" y="839"/>
                    </a:lnTo>
                    <a:lnTo>
                      <a:pt x="623" y="872"/>
                    </a:lnTo>
                    <a:lnTo>
                      <a:pt x="664" y="903"/>
                    </a:lnTo>
                    <a:lnTo>
                      <a:pt x="706" y="932"/>
                    </a:lnTo>
                    <a:lnTo>
                      <a:pt x="747" y="959"/>
                    </a:lnTo>
                    <a:lnTo>
                      <a:pt x="787" y="986"/>
                    </a:lnTo>
                    <a:lnTo>
                      <a:pt x="826" y="1010"/>
                    </a:lnTo>
                    <a:lnTo>
                      <a:pt x="865" y="1032"/>
                    </a:lnTo>
                    <a:lnTo>
                      <a:pt x="902" y="1052"/>
                    </a:lnTo>
                    <a:lnTo>
                      <a:pt x="938" y="1072"/>
                    </a:lnTo>
                    <a:lnTo>
                      <a:pt x="974" y="1090"/>
                    </a:lnTo>
                    <a:lnTo>
                      <a:pt x="1009" y="1106"/>
                    </a:lnTo>
                    <a:lnTo>
                      <a:pt x="1042" y="1121"/>
                    </a:lnTo>
                    <a:lnTo>
                      <a:pt x="1074" y="1135"/>
                    </a:lnTo>
                    <a:lnTo>
                      <a:pt x="1105" y="1148"/>
                    </a:lnTo>
                    <a:lnTo>
                      <a:pt x="1135" y="1159"/>
                    </a:lnTo>
                    <a:lnTo>
                      <a:pt x="1190" y="1178"/>
                    </a:lnTo>
                    <a:lnTo>
                      <a:pt x="1238" y="1194"/>
                    </a:lnTo>
                    <a:lnTo>
                      <a:pt x="1282" y="1205"/>
                    </a:lnTo>
                    <a:lnTo>
                      <a:pt x="1317" y="1213"/>
                    </a:lnTo>
                    <a:lnTo>
                      <a:pt x="1346" y="1219"/>
                    </a:lnTo>
                    <a:lnTo>
                      <a:pt x="1368" y="1223"/>
                    </a:lnTo>
                    <a:lnTo>
                      <a:pt x="1381" y="1225"/>
                    </a:lnTo>
                    <a:lnTo>
                      <a:pt x="1385" y="1226"/>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ŝḷîdè"/>
              <p:cNvSpPr/>
              <p:nvPr/>
            </p:nvSpPr>
            <p:spPr bwMode="auto">
              <a:xfrm>
                <a:off x="6333033" y="2508972"/>
                <a:ext cx="218505" cy="218505"/>
              </a:xfrm>
              <a:custGeom>
                <a:avLst/>
                <a:gdLst>
                  <a:gd name="T0" fmla="*/ 284 w 514"/>
                  <a:gd name="T1" fmla="*/ 1 h 513"/>
                  <a:gd name="T2" fmla="*/ 322 w 514"/>
                  <a:gd name="T3" fmla="*/ 8 h 513"/>
                  <a:gd name="T4" fmla="*/ 358 w 514"/>
                  <a:gd name="T5" fmla="*/ 19 h 513"/>
                  <a:gd name="T6" fmla="*/ 391 w 514"/>
                  <a:gd name="T7" fmla="*/ 36 h 513"/>
                  <a:gd name="T8" fmla="*/ 421 w 514"/>
                  <a:gd name="T9" fmla="*/ 58 h 513"/>
                  <a:gd name="T10" fmla="*/ 447 w 514"/>
                  <a:gd name="T11" fmla="*/ 84 h 513"/>
                  <a:gd name="T12" fmla="*/ 470 w 514"/>
                  <a:gd name="T13" fmla="*/ 112 h 513"/>
                  <a:gd name="T14" fmla="*/ 489 w 514"/>
                  <a:gd name="T15" fmla="*/ 146 h 513"/>
                  <a:gd name="T16" fmla="*/ 502 w 514"/>
                  <a:gd name="T17" fmla="*/ 180 h 513"/>
                  <a:gd name="T18" fmla="*/ 511 w 514"/>
                  <a:gd name="T19" fmla="*/ 217 h 513"/>
                  <a:gd name="T20" fmla="*/ 514 w 514"/>
                  <a:gd name="T21" fmla="*/ 256 h 513"/>
                  <a:gd name="T22" fmla="*/ 511 w 514"/>
                  <a:gd name="T23" fmla="*/ 296 h 513"/>
                  <a:gd name="T24" fmla="*/ 502 w 514"/>
                  <a:gd name="T25" fmla="*/ 333 h 513"/>
                  <a:gd name="T26" fmla="*/ 489 w 514"/>
                  <a:gd name="T27" fmla="*/ 367 h 513"/>
                  <a:gd name="T28" fmla="*/ 470 w 514"/>
                  <a:gd name="T29" fmla="*/ 401 h 513"/>
                  <a:gd name="T30" fmla="*/ 447 w 514"/>
                  <a:gd name="T31" fmla="*/ 429 h 513"/>
                  <a:gd name="T32" fmla="*/ 421 w 514"/>
                  <a:gd name="T33" fmla="*/ 455 h 513"/>
                  <a:gd name="T34" fmla="*/ 391 w 514"/>
                  <a:gd name="T35" fmla="*/ 476 h 513"/>
                  <a:gd name="T36" fmla="*/ 358 w 514"/>
                  <a:gd name="T37" fmla="*/ 494 h 513"/>
                  <a:gd name="T38" fmla="*/ 322 w 514"/>
                  <a:gd name="T39" fmla="*/ 505 h 513"/>
                  <a:gd name="T40" fmla="*/ 284 w 514"/>
                  <a:gd name="T41" fmla="*/ 512 h 513"/>
                  <a:gd name="T42" fmla="*/ 244 w 514"/>
                  <a:gd name="T43" fmla="*/ 513 h 513"/>
                  <a:gd name="T44" fmla="*/ 206 w 514"/>
                  <a:gd name="T45" fmla="*/ 509 h 513"/>
                  <a:gd name="T46" fmla="*/ 169 w 514"/>
                  <a:gd name="T47" fmla="*/ 498 h 513"/>
                  <a:gd name="T48" fmla="*/ 135 w 514"/>
                  <a:gd name="T49" fmla="*/ 482 h 513"/>
                  <a:gd name="T50" fmla="*/ 104 w 514"/>
                  <a:gd name="T51" fmla="*/ 463 h 513"/>
                  <a:gd name="T52" fmla="*/ 76 w 514"/>
                  <a:gd name="T53" fmla="*/ 439 h 513"/>
                  <a:gd name="T54" fmla="*/ 52 w 514"/>
                  <a:gd name="T55" fmla="*/ 410 h 513"/>
                  <a:gd name="T56" fmla="*/ 31 w 514"/>
                  <a:gd name="T57" fmla="*/ 379 h 513"/>
                  <a:gd name="T58" fmla="*/ 16 w 514"/>
                  <a:gd name="T59" fmla="*/ 344 h 513"/>
                  <a:gd name="T60" fmla="*/ 6 w 514"/>
                  <a:gd name="T61" fmla="*/ 309 h 513"/>
                  <a:gd name="T62" fmla="*/ 0 w 514"/>
                  <a:gd name="T63" fmla="*/ 270 h 513"/>
                  <a:gd name="T64" fmla="*/ 2 w 514"/>
                  <a:gd name="T65" fmla="*/ 231 h 513"/>
                  <a:gd name="T66" fmla="*/ 8 w 514"/>
                  <a:gd name="T67" fmla="*/ 193 h 513"/>
                  <a:gd name="T68" fmla="*/ 21 w 514"/>
                  <a:gd name="T69" fmla="*/ 156 h 513"/>
                  <a:gd name="T70" fmla="*/ 37 w 514"/>
                  <a:gd name="T71" fmla="*/ 124 h 513"/>
                  <a:gd name="T72" fmla="*/ 59 w 514"/>
                  <a:gd name="T73" fmla="*/ 93 h 513"/>
                  <a:gd name="T74" fmla="*/ 84 w 514"/>
                  <a:gd name="T75" fmla="*/ 66 h 513"/>
                  <a:gd name="T76" fmla="*/ 114 w 514"/>
                  <a:gd name="T77" fmla="*/ 43 h 513"/>
                  <a:gd name="T78" fmla="*/ 146 w 514"/>
                  <a:gd name="T79" fmla="*/ 25 h 513"/>
                  <a:gd name="T80" fmla="*/ 181 w 514"/>
                  <a:gd name="T81" fmla="*/ 11 h 513"/>
                  <a:gd name="T82" fmla="*/ 219 w 514"/>
                  <a:gd name="T83" fmla="*/ 2 h 513"/>
                  <a:gd name="T84" fmla="*/ 258 w 514"/>
                  <a:gd name="T8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4" h="513">
                    <a:moveTo>
                      <a:pt x="258" y="0"/>
                    </a:moveTo>
                    <a:lnTo>
                      <a:pt x="270" y="0"/>
                    </a:lnTo>
                    <a:lnTo>
                      <a:pt x="284" y="1"/>
                    </a:lnTo>
                    <a:lnTo>
                      <a:pt x="297" y="2"/>
                    </a:lnTo>
                    <a:lnTo>
                      <a:pt x="309" y="4"/>
                    </a:lnTo>
                    <a:lnTo>
                      <a:pt x="322" y="8"/>
                    </a:lnTo>
                    <a:lnTo>
                      <a:pt x="333" y="11"/>
                    </a:lnTo>
                    <a:lnTo>
                      <a:pt x="346" y="15"/>
                    </a:lnTo>
                    <a:lnTo>
                      <a:pt x="358" y="19"/>
                    </a:lnTo>
                    <a:lnTo>
                      <a:pt x="369" y="25"/>
                    </a:lnTo>
                    <a:lnTo>
                      <a:pt x="379" y="31"/>
                    </a:lnTo>
                    <a:lnTo>
                      <a:pt x="391" y="36"/>
                    </a:lnTo>
                    <a:lnTo>
                      <a:pt x="401" y="43"/>
                    </a:lnTo>
                    <a:lnTo>
                      <a:pt x="412" y="50"/>
                    </a:lnTo>
                    <a:lnTo>
                      <a:pt x="421" y="58"/>
                    </a:lnTo>
                    <a:lnTo>
                      <a:pt x="430" y="66"/>
                    </a:lnTo>
                    <a:lnTo>
                      <a:pt x="439" y="74"/>
                    </a:lnTo>
                    <a:lnTo>
                      <a:pt x="447" y="84"/>
                    </a:lnTo>
                    <a:lnTo>
                      <a:pt x="455" y="93"/>
                    </a:lnTo>
                    <a:lnTo>
                      <a:pt x="463" y="103"/>
                    </a:lnTo>
                    <a:lnTo>
                      <a:pt x="470" y="112"/>
                    </a:lnTo>
                    <a:lnTo>
                      <a:pt x="477" y="124"/>
                    </a:lnTo>
                    <a:lnTo>
                      <a:pt x="483" y="134"/>
                    </a:lnTo>
                    <a:lnTo>
                      <a:pt x="489" y="146"/>
                    </a:lnTo>
                    <a:lnTo>
                      <a:pt x="494" y="156"/>
                    </a:lnTo>
                    <a:lnTo>
                      <a:pt x="499" y="169"/>
                    </a:lnTo>
                    <a:lnTo>
                      <a:pt x="502" y="180"/>
                    </a:lnTo>
                    <a:lnTo>
                      <a:pt x="506" y="193"/>
                    </a:lnTo>
                    <a:lnTo>
                      <a:pt x="509" y="204"/>
                    </a:lnTo>
                    <a:lnTo>
                      <a:pt x="511" y="217"/>
                    </a:lnTo>
                    <a:lnTo>
                      <a:pt x="513" y="231"/>
                    </a:lnTo>
                    <a:lnTo>
                      <a:pt x="514" y="243"/>
                    </a:lnTo>
                    <a:lnTo>
                      <a:pt x="514" y="256"/>
                    </a:lnTo>
                    <a:lnTo>
                      <a:pt x="514" y="270"/>
                    </a:lnTo>
                    <a:lnTo>
                      <a:pt x="513" y="282"/>
                    </a:lnTo>
                    <a:lnTo>
                      <a:pt x="511" y="296"/>
                    </a:lnTo>
                    <a:lnTo>
                      <a:pt x="509" y="309"/>
                    </a:lnTo>
                    <a:lnTo>
                      <a:pt x="506" y="320"/>
                    </a:lnTo>
                    <a:lnTo>
                      <a:pt x="502" y="333"/>
                    </a:lnTo>
                    <a:lnTo>
                      <a:pt x="499" y="344"/>
                    </a:lnTo>
                    <a:lnTo>
                      <a:pt x="494" y="357"/>
                    </a:lnTo>
                    <a:lnTo>
                      <a:pt x="489" y="367"/>
                    </a:lnTo>
                    <a:lnTo>
                      <a:pt x="483" y="379"/>
                    </a:lnTo>
                    <a:lnTo>
                      <a:pt x="477" y="389"/>
                    </a:lnTo>
                    <a:lnTo>
                      <a:pt x="470" y="401"/>
                    </a:lnTo>
                    <a:lnTo>
                      <a:pt x="463" y="410"/>
                    </a:lnTo>
                    <a:lnTo>
                      <a:pt x="455" y="420"/>
                    </a:lnTo>
                    <a:lnTo>
                      <a:pt x="447" y="429"/>
                    </a:lnTo>
                    <a:lnTo>
                      <a:pt x="439" y="439"/>
                    </a:lnTo>
                    <a:lnTo>
                      <a:pt x="430" y="447"/>
                    </a:lnTo>
                    <a:lnTo>
                      <a:pt x="421" y="455"/>
                    </a:lnTo>
                    <a:lnTo>
                      <a:pt x="412" y="463"/>
                    </a:lnTo>
                    <a:lnTo>
                      <a:pt x="401" y="470"/>
                    </a:lnTo>
                    <a:lnTo>
                      <a:pt x="391" y="476"/>
                    </a:lnTo>
                    <a:lnTo>
                      <a:pt x="379" y="482"/>
                    </a:lnTo>
                    <a:lnTo>
                      <a:pt x="369" y="488"/>
                    </a:lnTo>
                    <a:lnTo>
                      <a:pt x="358" y="494"/>
                    </a:lnTo>
                    <a:lnTo>
                      <a:pt x="346" y="498"/>
                    </a:lnTo>
                    <a:lnTo>
                      <a:pt x="333" y="502"/>
                    </a:lnTo>
                    <a:lnTo>
                      <a:pt x="322" y="505"/>
                    </a:lnTo>
                    <a:lnTo>
                      <a:pt x="309" y="509"/>
                    </a:lnTo>
                    <a:lnTo>
                      <a:pt x="297" y="511"/>
                    </a:lnTo>
                    <a:lnTo>
                      <a:pt x="284" y="512"/>
                    </a:lnTo>
                    <a:lnTo>
                      <a:pt x="270" y="513"/>
                    </a:lnTo>
                    <a:lnTo>
                      <a:pt x="258" y="513"/>
                    </a:lnTo>
                    <a:lnTo>
                      <a:pt x="244" y="513"/>
                    </a:lnTo>
                    <a:lnTo>
                      <a:pt x="231" y="512"/>
                    </a:lnTo>
                    <a:lnTo>
                      <a:pt x="219" y="511"/>
                    </a:lnTo>
                    <a:lnTo>
                      <a:pt x="206" y="509"/>
                    </a:lnTo>
                    <a:lnTo>
                      <a:pt x="193" y="505"/>
                    </a:lnTo>
                    <a:lnTo>
                      <a:pt x="181" y="502"/>
                    </a:lnTo>
                    <a:lnTo>
                      <a:pt x="169" y="498"/>
                    </a:lnTo>
                    <a:lnTo>
                      <a:pt x="158" y="494"/>
                    </a:lnTo>
                    <a:lnTo>
                      <a:pt x="146" y="488"/>
                    </a:lnTo>
                    <a:lnTo>
                      <a:pt x="135" y="482"/>
                    </a:lnTo>
                    <a:lnTo>
                      <a:pt x="124" y="476"/>
                    </a:lnTo>
                    <a:lnTo>
                      <a:pt x="114" y="470"/>
                    </a:lnTo>
                    <a:lnTo>
                      <a:pt x="104" y="463"/>
                    </a:lnTo>
                    <a:lnTo>
                      <a:pt x="93" y="455"/>
                    </a:lnTo>
                    <a:lnTo>
                      <a:pt x="84" y="447"/>
                    </a:lnTo>
                    <a:lnTo>
                      <a:pt x="76" y="439"/>
                    </a:lnTo>
                    <a:lnTo>
                      <a:pt x="67" y="429"/>
                    </a:lnTo>
                    <a:lnTo>
                      <a:pt x="59" y="420"/>
                    </a:lnTo>
                    <a:lnTo>
                      <a:pt x="52" y="410"/>
                    </a:lnTo>
                    <a:lnTo>
                      <a:pt x="44" y="401"/>
                    </a:lnTo>
                    <a:lnTo>
                      <a:pt x="37" y="389"/>
                    </a:lnTo>
                    <a:lnTo>
                      <a:pt x="31" y="379"/>
                    </a:lnTo>
                    <a:lnTo>
                      <a:pt x="26" y="367"/>
                    </a:lnTo>
                    <a:lnTo>
                      <a:pt x="21" y="357"/>
                    </a:lnTo>
                    <a:lnTo>
                      <a:pt x="16" y="344"/>
                    </a:lnTo>
                    <a:lnTo>
                      <a:pt x="12" y="333"/>
                    </a:lnTo>
                    <a:lnTo>
                      <a:pt x="8" y="320"/>
                    </a:lnTo>
                    <a:lnTo>
                      <a:pt x="6" y="309"/>
                    </a:lnTo>
                    <a:lnTo>
                      <a:pt x="4" y="296"/>
                    </a:lnTo>
                    <a:lnTo>
                      <a:pt x="2" y="282"/>
                    </a:lnTo>
                    <a:lnTo>
                      <a:pt x="0" y="270"/>
                    </a:lnTo>
                    <a:lnTo>
                      <a:pt x="0" y="256"/>
                    </a:lnTo>
                    <a:lnTo>
                      <a:pt x="0" y="243"/>
                    </a:lnTo>
                    <a:lnTo>
                      <a:pt x="2" y="231"/>
                    </a:lnTo>
                    <a:lnTo>
                      <a:pt x="4" y="217"/>
                    </a:lnTo>
                    <a:lnTo>
                      <a:pt x="6" y="204"/>
                    </a:lnTo>
                    <a:lnTo>
                      <a:pt x="8" y="193"/>
                    </a:lnTo>
                    <a:lnTo>
                      <a:pt x="12" y="180"/>
                    </a:lnTo>
                    <a:lnTo>
                      <a:pt x="16" y="169"/>
                    </a:lnTo>
                    <a:lnTo>
                      <a:pt x="21" y="156"/>
                    </a:lnTo>
                    <a:lnTo>
                      <a:pt x="26" y="146"/>
                    </a:lnTo>
                    <a:lnTo>
                      <a:pt x="31" y="134"/>
                    </a:lnTo>
                    <a:lnTo>
                      <a:pt x="37" y="124"/>
                    </a:lnTo>
                    <a:lnTo>
                      <a:pt x="44" y="112"/>
                    </a:lnTo>
                    <a:lnTo>
                      <a:pt x="52" y="103"/>
                    </a:lnTo>
                    <a:lnTo>
                      <a:pt x="59" y="93"/>
                    </a:lnTo>
                    <a:lnTo>
                      <a:pt x="67" y="84"/>
                    </a:lnTo>
                    <a:lnTo>
                      <a:pt x="76" y="74"/>
                    </a:lnTo>
                    <a:lnTo>
                      <a:pt x="84" y="66"/>
                    </a:lnTo>
                    <a:lnTo>
                      <a:pt x="93" y="58"/>
                    </a:lnTo>
                    <a:lnTo>
                      <a:pt x="104" y="50"/>
                    </a:lnTo>
                    <a:lnTo>
                      <a:pt x="114" y="43"/>
                    </a:lnTo>
                    <a:lnTo>
                      <a:pt x="124" y="36"/>
                    </a:lnTo>
                    <a:lnTo>
                      <a:pt x="135" y="31"/>
                    </a:lnTo>
                    <a:lnTo>
                      <a:pt x="146" y="25"/>
                    </a:lnTo>
                    <a:lnTo>
                      <a:pt x="158" y="19"/>
                    </a:lnTo>
                    <a:lnTo>
                      <a:pt x="169" y="15"/>
                    </a:lnTo>
                    <a:lnTo>
                      <a:pt x="181" y="11"/>
                    </a:lnTo>
                    <a:lnTo>
                      <a:pt x="193" y="8"/>
                    </a:lnTo>
                    <a:lnTo>
                      <a:pt x="206" y="4"/>
                    </a:lnTo>
                    <a:lnTo>
                      <a:pt x="219" y="2"/>
                    </a:lnTo>
                    <a:lnTo>
                      <a:pt x="231" y="1"/>
                    </a:lnTo>
                    <a:lnTo>
                      <a:pt x="244" y="0"/>
                    </a:lnTo>
                    <a:lnTo>
                      <a:pt x="258"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ṡľîḍé"/>
              <p:cNvSpPr/>
              <p:nvPr/>
            </p:nvSpPr>
            <p:spPr bwMode="auto">
              <a:xfrm>
                <a:off x="6395645" y="2575418"/>
                <a:ext cx="89446" cy="89446"/>
              </a:xfrm>
              <a:custGeom>
                <a:avLst/>
                <a:gdLst>
                  <a:gd name="T0" fmla="*/ 116 w 212"/>
                  <a:gd name="T1" fmla="*/ 0 h 210"/>
                  <a:gd name="T2" fmla="*/ 137 w 212"/>
                  <a:gd name="T3" fmla="*/ 5 h 210"/>
                  <a:gd name="T4" fmla="*/ 157 w 212"/>
                  <a:gd name="T5" fmla="*/ 13 h 210"/>
                  <a:gd name="T6" fmla="*/ 173 w 212"/>
                  <a:gd name="T7" fmla="*/ 24 h 210"/>
                  <a:gd name="T8" fmla="*/ 188 w 212"/>
                  <a:gd name="T9" fmla="*/ 38 h 210"/>
                  <a:gd name="T10" fmla="*/ 199 w 212"/>
                  <a:gd name="T11" fmla="*/ 55 h 210"/>
                  <a:gd name="T12" fmla="*/ 206 w 212"/>
                  <a:gd name="T13" fmla="*/ 73 h 210"/>
                  <a:gd name="T14" fmla="*/ 211 w 212"/>
                  <a:gd name="T15" fmla="*/ 94 h 210"/>
                  <a:gd name="T16" fmla="*/ 211 w 212"/>
                  <a:gd name="T17" fmla="*/ 116 h 210"/>
                  <a:gd name="T18" fmla="*/ 206 w 212"/>
                  <a:gd name="T19" fmla="*/ 137 h 210"/>
                  <a:gd name="T20" fmla="*/ 199 w 212"/>
                  <a:gd name="T21" fmla="*/ 155 h 210"/>
                  <a:gd name="T22" fmla="*/ 188 w 212"/>
                  <a:gd name="T23" fmla="*/ 172 h 210"/>
                  <a:gd name="T24" fmla="*/ 173 w 212"/>
                  <a:gd name="T25" fmla="*/ 186 h 210"/>
                  <a:gd name="T26" fmla="*/ 157 w 212"/>
                  <a:gd name="T27" fmla="*/ 198 h 210"/>
                  <a:gd name="T28" fmla="*/ 137 w 212"/>
                  <a:gd name="T29" fmla="*/ 206 h 210"/>
                  <a:gd name="T30" fmla="*/ 116 w 212"/>
                  <a:gd name="T31" fmla="*/ 210 h 210"/>
                  <a:gd name="T32" fmla="*/ 95 w 212"/>
                  <a:gd name="T33" fmla="*/ 210 h 210"/>
                  <a:gd name="T34" fmla="*/ 74 w 212"/>
                  <a:gd name="T35" fmla="*/ 206 h 210"/>
                  <a:gd name="T36" fmla="*/ 56 w 212"/>
                  <a:gd name="T37" fmla="*/ 198 h 210"/>
                  <a:gd name="T38" fmla="*/ 38 w 212"/>
                  <a:gd name="T39" fmla="*/ 186 h 210"/>
                  <a:gd name="T40" fmla="*/ 24 w 212"/>
                  <a:gd name="T41" fmla="*/ 172 h 210"/>
                  <a:gd name="T42" fmla="*/ 13 w 212"/>
                  <a:gd name="T43" fmla="*/ 155 h 210"/>
                  <a:gd name="T44" fmla="*/ 5 w 212"/>
                  <a:gd name="T45" fmla="*/ 137 h 210"/>
                  <a:gd name="T46" fmla="*/ 0 w 212"/>
                  <a:gd name="T47" fmla="*/ 116 h 210"/>
                  <a:gd name="T48" fmla="*/ 0 w 212"/>
                  <a:gd name="T49" fmla="*/ 94 h 210"/>
                  <a:gd name="T50" fmla="*/ 5 w 212"/>
                  <a:gd name="T51" fmla="*/ 73 h 210"/>
                  <a:gd name="T52" fmla="*/ 13 w 212"/>
                  <a:gd name="T53" fmla="*/ 55 h 210"/>
                  <a:gd name="T54" fmla="*/ 24 w 212"/>
                  <a:gd name="T55" fmla="*/ 38 h 210"/>
                  <a:gd name="T56" fmla="*/ 38 w 212"/>
                  <a:gd name="T57" fmla="*/ 24 h 210"/>
                  <a:gd name="T58" fmla="*/ 56 w 212"/>
                  <a:gd name="T59" fmla="*/ 13 h 210"/>
                  <a:gd name="T60" fmla="*/ 74 w 212"/>
                  <a:gd name="T61" fmla="*/ 5 h 210"/>
                  <a:gd name="T62" fmla="*/ 95 w 212"/>
                  <a:gd name="T6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0">
                    <a:moveTo>
                      <a:pt x="106" y="0"/>
                    </a:moveTo>
                    <a:lnTo>
                      <a:pt x="116" y="0"/>
                    </a:lnTo>
                    <a:lnTo>
                      <a:pt x="127" y="2"/>
                    </a:lnTo>
                    <a:lnTo>
                      <a:pt x="137" y="5"/>
                    </a:lnTo>
                    <a:lnTo>
                      <a:pt x="147" y="8"/>
                    </a:lnTo>
                    <a:lnTo>
                      <a:pt x="157" y="13"/>
                    </a:lnTo>
                    <a:lnTo>
                      <a:pt x="165" y="17"/>
                    </a:lnTo>
                    <a:lnTo>
                      <a:pt x="173" y="24"/>
                    </a:lnTo>
                    <a:lnTo>
                      <a:pt x="181" y="31"/>
                    </a:lnTo>
                    <a:lnTo>
                      <a:pt x="188" y="38"/>
                    </a:lnTo>
                    <a:lnTo>
                      <a:pt x="193" y="46"/>
                    </a:lnTo>
                    <a:lnTo>
                      <a:pt x="199" y="55"/>
                    </a:lnTo>
                    <a:lnTo>
                      <a:pt x="203" y="64"/>
                    </a:lnTo>
                    <a:lnTo>
                      <a:pt x="206" y="73"/>
                    </a:lnTo>
                    <a:lnTo>
                      <a:pt x="209" y="84"/>
                    </a:lnTo>
                    <a:lnTo>
                      <a:pt x="211" y="94"/>
                    </a:lnTo>
                    <a:lnTo>
                      <a:pt x="212" y="106"/>
                    </a:lnTo>
                    <a:lnTo>
                      <a:pt x="211" y="116"/>
                    </a:lnTo>
                    <a:lnTo>
                      <a:pt x="209" y="126"/>
                    </a:lnTo>
                    <a:lnTo>
                      <a:pt x="206" y="137"/>
                    </a:lnTo>
                    <a:lnTo>
                      <a:pt x="203" y="146"/>
                    </a:lnTo>
                    <a:lnTo>
                      <a:pt x="199" y="155"/>
                    </a:lnTo>
                    <a:lnTo>
                      <a:pt x="193" y="164"/>
                    </a:lnTo>
                    <a:lnTo>
                      <a:pt x="188" y="172"/>
                    </a:lnTo>
                    <a:lnTo>
                      <a:pt x="181" y="179"/>
                    </a:lnTo>
                    <a:lnTo>
                      <a:pt x="173" y="186"/>
                    </a:lnTo>
                    <a:lnTo>
                      <a:pt x="165" y="193"/>
                    </a:lnTo>
                    <a:lnTo>
                      <a:pt x="157" y="198"/>
                    </a:lnTo>
                    <a:lnTo>
                      <a:pt x="147" y="202"/>
                    </a:lnTo>
                    <a:lnTo>
                      <a:pt x="137" y="206"/>
                    </a:lnTo>
                    <a:lnTo>
                      <a:pt x="127" y="208"/>
                    </a:lnTo>
                    <a:lnTo>
                      <a:pt x="116" y="210"/>
                    </a:lnTo>
                    <a:lnTo>
                      <a:pt x="106" y="210"/>
                    </a:lnTo>
                    <a:lnTo>
                      <a:pt x="95" y="210"/>
                    </a:lnTo>
                    <a:lnTo>
                      <a:pt x="84" y="208"/>
                    </a:lnTo>
                    <a:lnTo>
                      <a:pt x="74" y="206"/>
                    </a:lnTo>
                    <a:lnTo>
                      <a:pt x="65" y="202"/>
                    </a:lnTo>
                    <a:lnTo>
                      <a:pt x="56" y="198"/>
                    </a:lnTo>
                    <a:lnTo>
                      <a:pt x="46" y="193"/>
                    </a:lnTo>
                    <a:lnTo>
                      <a:pt x="38" y="186"/>
                    </a:lnTo>
                    <a:lnTo>
                      <a:pt x="31" y="179"/>
                    </a:lnTo>
                    <a:lnTo>
                      <a:pt x="24" y="172"/>
                    </a:lnTo>
                    <a:lnTo>
                      <a:pt x="19" y="164"/>
                    </a:lnTo>
                    <a:lnTo>
                      <a:pt x="13" y="155"/>
                    </a:lnTo>
                    <a:lnTo>
                      <a:pt x="8" y="146"/>
                    </a:lnTo>
                    <a:lnTo>
                      <a:pt x="5" y="137"/>
                    </a:lnTo>
                    <a:lnTo>
                      <a:pt x="3" y="126"/>
                    </a:lnTo>
                    <a:lnTo>
                      <a:pt x="0" y="116"/>
                    </a:lnTo>
                    <a:lnTo>
                      <a:pt x="0" y="106"/>
                    </a:lnTo>
                    <a:lnTo>
                      <a:pt x="0" y="94"/>
                    </a:lnTo>
                    <a:lnTo>
                      <a:pt x="3" y="84"/>
                    </a:lnTo>
                    <a:lnTo>
                      <a:pt x="5" y="73"/>
                    </a:lnTo>
                    <a:lnTo>
                      <a:pt x="8" y="64"/>
                    </a:lnTo>
                    <a:lnTo>
                      <a:pt x="13" y="55"/>
                    </a:lnTo>
                    <a:lnTo>
                      <a:pt x="19" y="46"/>
                    </a:lnTo>
                    <a:lnTo>
                      <a:pt x="24" y="38"/>
                    </a:lnTo>
                    <a:lnTo>
                      <a:pt x="31" y="31"/>
                    </a:lnTo>
                    <a:lnTo>
                      <a:pt x="38" y="24"/>
                    </a:lnTo>
                    <a:lnTo>
                      <a:pt x="46" y="17"/>
                    </a:lnTo>
                    <a:lnTo>
                      <a:pt x="56" y="13"/>
                    </a:lnTo>
                    <a:lnTo>
                      <a:pt x="65" y="8"/>
                    </a:lnTo>
                    <a:lnTo>
                      <a:pt x="74" y="5"/>
                    </a:lnTo>
                    <a:lnTo>
                      <a:pt x="84" y="2"/>
                    </a:lnTo>
                    <a:lnTo>
                      <a:pt x="95" y="0"/>
                    </a:lnTo>
                    <a:lnTo>
                      <a:pt x="106" y="0"/>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ṣlïḍè"/>
              <p:cNvSpPr/>
              <p:nvPr/>
            </p:nvSpPr>
            <p:spPr bwMode="auto">
              <a:xfrm>
                <a:off x="5090255" y="4188883"/>
                <a:ext cx="2083900" cy="1595390"/>
              </a:xfrm>
              <a:custGeom>
                <a:avLst/>
                <a:gdLst>
                  <a:gd name="T0" fmla="*/ 24 w 8060"/>
                  <a:gd name="T1" fmla="*/ 2203 h 2218"/>
                  <a:gd name="T2" fmla="*/ 198 w 8060"/>
                  <a:gd name="T3" fmla="*/ 2094 h 2218"/>
                  <a:gd name="T4" fmla="*/ 511 w 8060"/>
                  <a:gd name="T5" fmla="*/ 1898 h 2218"/>
                  <a:gd name="T6" fmla="*/ 924 w 8060"/>
                  <a:gd name="T7" fmla="*/ 1637 h 2218"/>
                  <a:gd name="T8" fmla="*/ 1399 w 8060"/>
                  <a:gd name="T9" fmla="*/ 1336 h 2218"/>
                  <a:gd name="T10" fmla="*/ 1898 w 8060"/>
                  <a:gd name="T11" fmla="*/ 1016 h 2218"/>
                  <a:gd name="T12" fmla="*/ 2384 w 8060"/>
                  <a:gd name="T13" fmla="*/ 703 h 2218"/>
                  <a:gd name="T14" fmla="*/ 2818 w 8060"/>
                  <a:gd name="T15" fmla="*/ 418 h 2218"/>
                  <a:gd name="T16" fmla="*/ 3092 w 8060"/>
                  <a:gd name="T17" fmla="*/ 238 h 2218"/>
                  <a:gd name="T18" fmla="*/ 3270 w 8060"/>
                  <a:gd name="T19" fmla="*/ 144 h 2218"/>
                  <a:gd name="T20" fmla="*/ 3451 w 8060"/>
                  <a:gd name="T21" fmla="*/ 77 h 2218"/>
                  <a:gd name="T22" fmla="*/ 3636 w 8060"/>
                  <a:gd name="T23" fmla="*/ 30 h 2218"/>
                  <a:gd name="T24" fmla="*/ 3822 w 8060"/>
                  <a:gd name="T25" fmla="*/ 4 h 2218"/>
                  <a:gd name="T26" fmla="*/ 4010 w 8060"/>
                  <a:gd name="T27" fmla="*/ 0 h 2218"/>
                  <a:gd name="T28" fmla="*/ 4197 w 8060"/>
                  <a:gd name="T29" fmla="*/ 12 h 2218"/>
                  <a:gd name="T30" fmla="*/ 4382 w 8060"/>
                  <a:gd name="T31" fmla="*/ 42 h 2218"/>
                  <a:gd name="T32" fmla="*/ 4564 w 8060"/>
                  <a:gd name="T33" fmla="*/ 89 h 2218"/>
                  <a:gd name="T34" fmla="*/ 4744 w 8060"/>
                  <a:gd name="T35" fmla="*/ 149 h 2218"/>
                  <a:gd name="T36" fmla="*/ 4918 w 8060"/>
                  <a:gd name="T37" fmla="*/ 224 h 2218"/>
                  <a:gd name="T38" fmla="*/ 5086 w 8060"/>
                  <a:gd name="T39" fmla="*/ 310 h 2218"/>
                  <a:gd name="T40" fmla="*/ 5248 w 8060"/>
                  <a:gd name="T41" fmla="*/ 406 h 2218"/>
                  <a:gd name="T42" fmla="*/ 5401 w 8060"/>
                  <a:gd name="T43" fmla="*/ 512 h 2218"/>
                  <a:gd name="T44" fmla="*/ 5545 w 8060"/>
                  <a:gd name="T45" fmla="*/ 626 h 2218"/>
                  <a:gd name="T46" fmla="*/ 5680 w 8060"/>
                  <a:gd name="T47" fmla="*/ 746 h 2218"/>
                  <a:gd name="T48" fmla="*/ 5807 w 8060"/>
                  <a:gd name="T49" fmla="*/ 873 h 2218"/>
                  <a:gd name="T50" fmla="*/ 5952 w 8060"/>
                  <a:gd name="T51" fmla="*/ 999 h 2218"/>
                  <a:gd name="T52" fmla="*/ 6114 w 8060"/>
                  <a:gd name="T53" fmla="*/ 1127 h 2218"/>
                  <a:gd name="T54" fmla="*/ 6291 w 8060"/>
                  <a:gd name="T55" fmla="*/ 1252 h 2218"/>
                  <a:gd name="T56" fmla="*/ 6476 w 8060"/>
                  <a:gd name="T57" fmla="*/ 1374 h 2218"/>
                  <a:gd name="T58" fmla="*/ 6667 w 8060"/>
                  <a:gd name="T59" fmla="*/ 1493 h 2218"/>
                  <a:gd name="T60" fmla="*/ 6862 w 8060"/>
                  <a:gd name="T61" fmla="*/ 1607 h 2218"/>
                  <a:gd name="T62" fmla="*/ 7053 w 8060"/>
                  <a:gd name="T63" fmla="*/ 1715 h 2218"/>
                  <a:gd name="T64" fmla="*/ 7239 w 8060"/>
                  <a:gd name="T65" fmla="*/ 1815 h 2218"/>
                  <a:gd name="T66" fmla="*/ 7416 w 8060"/>
                  <a:gd name="T67" fmla="*/ 1907 h 2218"/>
                  <a:gd name="T68" fmla="*/ 7654 w 8060"/>
                  <a:gd name="T69" fmla="*/ 2026 h 2218"/>
                  <a:gd name="T70" fmla="*/ 7902 w 8060"/>
                  <a:gd name="T71" fmla="*/ 2146 h 2218"/>
                  <a:gd name="T72" fmla="*/ 8040 w 8060"/>
                  <a:gd name="T73" fmla="*/ 2210 h 2218"/>
                  <a:gd name="T74" fmla="*/ 0 w 8060"/>
                  <a:gd name="T75" fmla="*/ 2218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60" h="2218">
                    <a:moveTo>
                      <a:pt x="0" y="2218"/>
                    </a:moveTo>
                    <a:lnTo>
                      <a:pt x="24" y="2203"/>
                    </a:lnTo>
                    <a:lnTo>
                      <a:pt x="92" y="2161"/>
                    </a:lnTo>
                    <a:lnTo>
                      <a:pt x="198" y="2094"/>
                    </a:lnTo>
                    <a:lnTo>
                      <a:pt x="340" y="2006"/>
                    </a:lnTo>
                    <a:lnTo>
                      <a:pt x="511" y="1898"/>
                    </a:lnTo>
                    <a:lnTo>
                      <a:pt x="707" y="1774"/>
                    </a:lnTo>
                    <a:lnTo>
                      <a:pt x="924" y="1637"/>
                    </a:lnTo>
                    <a:lnTo>
                      <a:pt x="1156" y="1490"/>
                    </a:lnTo>
                    <a:lnTo>
                      <a:pt x="1399" y="1336"/>
                    </a:lnTo>
                    <a:lnTo>
                      <a:pt x="1648" y="1177"/>
                    </a:lnTo>
                    <a:lnTo>
                      <a:pt x="1898" y="1016"/>
                    </a:lnTo>
                    <a:lnTo>
                      <a:pt x="2145" y="858"/>
                    </a:lnTo>
                    <a:lnTo>
                      <a:pt x="2384" y="703"/>
                    </a:lnTo>
                    <a:lnTo>
                      <a:pt x="2611" y="556"/>
                    </a:lnTo>
                    <a:lnTo>
                      <a:pt x="2818" y="418"/>
                    </a:lnTo>
                    <a:lnTo>
                      <a:pt x="3005" y="293"/>
                    </a:lnTo>
                    <a:lnTo>
                      <a:pt x="3092" y="238"/>
                    </a:lnTo>
                    <a:lnTo>
                      <a:pt x="3180" y="188"/>
                    </a:lnTo>
                    <a:lnTo>
                      <a:pt x="3270" y="144"/>
                    </a:lnTo>
                    <a:lnTo>
                      <a:pt x="3361" y="108"/>
                    </a:lnTo>
                    <a:lnTo>
                      <a:pt x="3451" y="77"/>
                    </a:lnTo>
                    <a:lnTo>
                      <a:pt x="3543" y="50"/>
                    </a:lnTo>
                    <a:lnTo>
                      <a:pt x="3636" y="30"/>
                    </a:lnTo>
                    <a:lnTo>
                      <a:pt x="3729" y="15"/>
                    </a:lnTo>
                    <a:lnTo>
                      <a:pt x="3822" y="4"/>
                    </a:lnTo>
                    <a:lnTo>
                      <a:pt x="3917" y="0"/>
                    </a:lnTo>
                    <a:lnTo>
                      <a:pt x="4010" y="0"/>
                    </a:lnTo>
                    <a:lnTo>
                      <a:pt x="4104" y="3"/>
                    </a:lnTo>
                    <a:lnTo>
                      <a:pt x="4197" y="12"/>
                    </a:lnTo>
                    <a:lnTo>
                      <a:pt x="4290" y="25"/>
                    </a:lnTo>
                    <a:lnTo>
                      <a:pt x="4382" y="42"/>
                    </a:lnTo>
                    <a:lnTo>
                      <a:pt x="4474" y="64"/>
                    </a:lnTo>
                    <a:lnTo>
                      <a:pt x="4564" y="89"/>
                    </a:lnTo>
                    <a:lnTo>
                      <a:pt x="4654" y="117"/>
                    </a:lnTo>
                    <a:lnTo>
                      <a:pt x="4744" y="149"/>
                    </a:lnTo>
                    <a:lnTo>
                      <a:pt x="4831" y="185"/>
                    </a:lnTo>
                    <a:lnTo>
                      <a:pt x="4918" y="224"/>
                    </a:lnTo>
                    <a:lnTo>
                      <a:pt x="5003" y="265"/>
                    </a:lnTo>
                    <a:lnTo>
                      <a:pt x="5086" y="310"/>
                    </a:lnTo>
                    <a:lnTo>
                      <a:pt x="5167" y="357"/>
                    </a:lnTo>
                    <a:lnTo>
                      <a:pt x="5248" y="406"/>
                    </a:lnTo>
                    <a:lnTo>
                      <a:pt x="5326" y="458"/>
                    </a:lnTo>
                    <a:lnTo>
                      <a:pt x="5401" y="512"/>
                    </a:lnTo>
                    <a:lnTo>
                      <a:pt x="5474" y="568"/>
                    </a:lnTo>
                    <a:lnTo>
                      <a:pt x="5545" y="626"/>
                    </a:lnTo>
                    <a:lnTo>
                      <a:pt x="5614" y="686"/>
                    </a:lnTo>
                    <a:lnTo>
                      <a:pt x="5680" y="746"/>
                    </a:lnTo>
                    <a:lnTo>
                      <a:pt x="5743" y="810"/>
                    </a:lnTo>
                    <a:lnTo>
                      <a:pt x="5807" y="873"/>
                    </a:lnTo>
                    <a:lnTo>
                      <a:pt x="5877" y="936"/>
                    </a:lnTo>
                    <a:lnTo>
                      <a:pt x="5952" y="999"/>
                    </a:lnTo>
                    <a:lnTo>
                      <a:pt x="6031" y="1064"/>
                    </a:lnTo>
                    <a:lnTo>
                      <a:pt x="6114" y="1127"/>
                    </a:lnTo>
                    <a:lnTo>
                      <a:pt x="6201" y="1189"/>
                    </a:lnTo>
                    <a:lnTo>
                      <a:pt x="6291" y="1252"/>
                    </a:lnTo>
                    <a:lnTo>
                      <a:pt x="6383" y="1313"/>
                    </a:lnTo>
                    <a:lnTo>
                      <a:pt x="6476" y="1374"/>
                    </a:lnTo>
                    <a:lnTo>
                      <a:pt x="6571" y="1435"/>
                    </a:lnTo>
                    <a:lnTo>
                      <a:pt x="6667" y="1493"/>
                    </a:lnTo>
                    <a:lnTo>
                      <a:pt x="6765" y="1551"/>
                    </a:lnTo>
                    <a:lnTo>
                      <a:pt x="6862" y="1607"/>
                    </a:lnTo>
                    <a:lnTo>
                      <a:pt x="6958" y="1662"/>
                    </a:lnTo>
                    <a:lnTo>
                      <a:pt x="7053" y="1715"/>
                    </a:lnTo>
                    <a:lnTo>
                      <a:pt x="7148" y="1766"/>
                    </a:lnTo>
                    <a:lnTo>
                      <a:pt x="7239" y="1815"/>
                    </a:lnTo>
                    <a:lnTo>
                      <a:pt x="7329" y="1862"/>
                    </a:lnTo>
                    <a:lnTo>
                      <a:pt x="7416" y="1907"/>
                    </a:lnTo>
                    <a:lnTo>
                      <a:pt x="7500" y="1949"/>
                    </a:lnTo>
                    <a:lnTo>
                      <a:pt x="7654" y="2026"/>
                    </a:lnTo>
                    <a:lnTo>
                      <a:pt x="7790" y="2093"/>
                    </a:lnTo>
                    <a:lnTo>
                      <a:pt x="7902" y="2146"/>
                    </a:lnTo>
                    <a:lnTo>
                      <a:pt x="7986" y="2185"/>
                    </a:lnTo>
                    <a:lnTo>
                      <a:pt x="8040" y="2210"/>
                    </a:lnTo>
                    <a:lnTo>
                      <a:pt x="8060" y="2218"/>
                    </a:lnTo>
                    <a:lnTo>
                      <a:pt x="0" y="2218"/>
                    </a:lnTo>
                    <a:close/>
                  </a:path>
                </a:pathLst>
              </a:custGeom>
              <a:solidFill>
                <a:srgbClr val="8DA72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ṥḷîḋe"/>
              <p:cNvSpPr/>
              <p:nvPr/>
            </p:nvSpPr>
            <p:spPr bwMode="auto">
              <a:xfrm>
                <a:off x="5294176" y="2038741"/>
                <a:ext cx="195504" cy="2494272"/>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 name="i$1idé"/>
              <p:cNvSpPr/>
              <p:nvPr/>
            </p:nvSpPr>
            <p:spPr bwMode="auto">
              <a:xfrm>
                <a:off x="5392568" y="2038741"/>
                <a:ext cx="97113" cy="2494272"/>
              </a:xfrm>
              <a:prstGeom prst="rect">
                <a:avLst/>
              </a:pr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 name="is1íḋè"/>
              <p:cNvSpPr/>
              <p:nvPr/>
            </p:nvSpPr>
            <p:spPr bwMode="auto">
              <a:xfrm>
                <a:off x="4527493" y="1143000"/>
                <a:ext cx="848463" cy="750071"/>
              </a:xfrm>
              <a:custGeom>
                <a:avLst/>
                <a:gdLst>
                  <a:gd name="T0" fmla="*/ 1987 w 1991"/>
                  <a:gd name="T1" fmla="*/ 1753 h 1760"/>
                  <a:gd name="T2" fmla="*/ 1954 w 1991"/>
                  <a:gd name="T3" fmla="*/ 1704 h 1760"/>
                  <a:gd name="T4" fmla="*/ 1887 w 1991"/>
                  <a:gd name="T5" fmla="*/ 1611 h 1760"/>
                  <a:gd name="T6" fmla="*/ 1791 w 1991"/>
                  <a:gd name="T7" fmla="*/ 1482 h 1760"/>
                  <a:gd name="T8" fmla="*/ 1698 w 1991"/>
                  <a:gd name="T9" fmla="*/ 1368 h 1760"/>
                  <a:gd name="T10" fmla="*/ 1627 w 1991"/>
                  <a:gd name="T11" fmla="*/ 1285 h 1760"/>
                  <a:gd name="T12" fmla="*/ 1548 w 1991"/>
                  <a:gd name="T13" fmla="*/ 1197 h 1760"/>
                  <a:gd name="T14" fmla="*/ 1463 w 1991"/>
                  <a:gd name="T15" fmla="*/ 1106 h 1760"/>
                  <a:gd name="T16" fmla="*/ 1372 w 1991"/>
                  <a:gd name="T17" fmla="*/ 1012 h 1760"/>
                  <a:gd name="T18" fmla="*/ 1272 w 1991"/>
                  <a:gd name="T19" fmla="*/ 917 h 1760"/>
                  <a:gd name="T20" fmla="*/ 1166 w 1991"/>
                  <a:gd name="T21" fmla="*/ 821 h 1760"/>
                  <a:gd name="T22" fmla="*/ 1055 w 1991"/>
                  <a:gd name="T23" fmla="*/ 726 h 1760"/>
                  <a:gd name="T24" fmla="*/ 880 w 1991"/>
                  <a:gd name="T25" fmla="*/ 589 h 1760"/>
                  <a:gd name="T26" fmla="*/ 669 w 1991"/>
                  <a:gd name="T27" fmla="*/ 431 h 1760"/>
                  <a:gd name="T28" fmla="*/ 485 w 1991"/>
                  <a:gd name="T29" fmla="*/ 300 h 1760"/>
                  <a:gd name="T30" fmla="*/ 327 w 1991"/>
                  <a:gd name="T31" fmla="*/ 195 h 1760"/>
                  <a:gd name="T32" fmla="*/ 201 w 1991"/>
                  <a:gd name="T33" fmla="*/ 115 h 1760"/>
                  <a:gd name="T34" fmla="*/ 103 w 1991"/>
                  <a:gd name="T35" fmla="*/ 56 h 1760"/>
                  <a:gd name="T36" fmla="*/ 38 w 1991"/>
                  <a:gd name="T37" fmla="*/ 20 h 1760"/>
                  <a:gd name="T38" fmla="*/ 5 w 1991"/>
                  <a:gd name="T39" fmla="*/ 2 h 1760"/>
                  <a:gd name="T40" fmla="*/ 1 w 1991"/>
                  <a:gd name="T41" fmla="*/ 7 h 1760"/>
                  <a:gd name="T42" fmla="*/ 14 w 1991"/>
                  <a:gd name="T43" fmla="*/ 59 h 1760"/>
                  <a:gd name="T44" fmla="*/ 36 w 1991"/>
                  <a:gd name="T45" fmla="*/ 128 h 1760"/>
                  <a:gd name="T46" fmla="*/ 56 w 1991"/>
                  <a:gd name="T47" fmla="*/ 186 h 1760"/>
                  <a:gd name="T48" fmla="*/ 83 w 1991"/>
                  <a:gd name="T49" fmla="*/ 254 h 1760"/>
                  <a:gd name="T50" fmla="*/ 116 w 1991"/>
                  <a:gd name="T51" fmla="*/ 329 h 1760"/>
                  <a:gd name="T52" fmla="*/ 157 w 1991"/>
                  <a:gd name="T53" fmla="*/ 411 h 1760"/>
                  <a:gd name="T54" fmla="*/ 207 w 1991"/>
                  <a:gd name="T55" fmla="*/ 500 h 1760"/>
                  <a:gd name="T56" fmla="*/ 265 w 1991"/>
                  <a:gd name="T57" fmla="*/ 593 h 1760"/>
                  <a:gd name="T58" fmla="*/ 332 w 1991"/>
                  <a:gd name="T59" fmla="*/ 691 h 1760"/>
                  <a:gd name="T60" fmla="*/ 410 w 1991"/>
                  <a:gd name="T61" fmla="*/ 790 h 1760"/>
                  <a:gd name="T62" fmla="*/ 499 w 1991"/>
                  <a:gd name="T63" fmla="*/ 894 h 1760"/>
                  <a:gd name="T64" fmla="*/ 599 w 1991"/>
                  <a:gd name="T65" fmla="*/ 997 h 1760"/>
                  <a:gd name="T66" fmla="*/ 711 w 1991"/>
                  <a:gd name="T67" fmla="*/ 1102 h 1760"/>
                  <a:gd name="T68" fmla="*/ 834 w 1991"/>
                  <a:gd name="T69" fmla="*/ 1204 h 1760"/>
                  <a:gd name="T70" fmla="*/ 956 w 1991"/>
                  <a:gd name="T71" fmla="*/ 1297 h 1760"/>
                  <a:gd name="T72" fmla="*/ 1074 w 1991"/>
                  <a:gd name="T73" fmla="*/ 1379 h 1760"/>
                  <a:gd name="T74" fmla="*/ 1188 w 1991"/>
                  <a:gd name="T75" fmla="*/ 1450 h 1760"/>
                  <a:gd name="T76" fmla="*/ 1297 w 1991"/>
                  <a:gd name="T77" fmla="*/ 1512 h 1760"/>
                  <a:gd name="T78" fmla="*/ 1400 w 1991"/>
                  <a:gd name="T79" fmla="*/ 1566 h 1760"/>
                  <a:gd name="T80" fmla="*/ 1498 w 1991"/>
                  <a:gd name="T81" fmla="*/ 1611 h 1760"/>
                  <a:gd name="T82" fmla="*/ 1589 w 1991"/>
                  <a:gd name="T83" fmla="*/ 1649 h 1760"/>
                  <a:gd name="T84" fmla="*/ 1671 w 1991"/>
                  <a:gd name="T85" fmla="*/ 1680 h 1760"/>
                  <a:gd name="T86" fmla="*/ 1746 w 1991"/>
                  <a:gd name="T87" fmla="*/ 1704 h 1760"/>
                  <a:gd name="T88" fmla="*/ 1842 w 1991"/>
                  <a:gd name="T89" fmla="*/ 1731 h 1760"/>
                  <a:gd name="T90" fmla="*/ 1936 w 1991"/>
                  <a:gd name="T91" fmla="*/ 1752 h 1760"/>
                  <a:gd name="T92" fmla="*/ 1985 w 1991"/>
                  <a:gd name="T93" fmla="*/ 176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91" h="1760">
                    <a:moveTo>
                      <a:pt x="1991" y="1760"/>
                    </a:moveTo>
                    <a:lnTo>
                      <a:pt x="1987" y="1753"/>
                    </a:lnTo>
                    <a:lnTo>
                      <a:pt x="1975" y="1735"/>
                    </a:lnTo>
                    <a:lnTo>
                      <a:pt x="1954" y="1704"/>
                    </a:lnTo>
                    <a:lnTo>
                      <a:pt x="1924" y="1663"/>
                    </a:lnTo>
                    <a:lnTo>
                      <a:pt x="1887" y="1611"/>
                    </a:lnTo>
                    <a:lnTo>
                      <a:pt x="1842" y="1550"/>
                    </a:lnTo>
                    <a:lnTo>
                      <a:pt x="1791" y="1482"/>
                    </a:lnTo>
                    <a:lnTo>
                      <a:pt x="1731" y="1407"/>
                    </a:lnTo>
                    <a:lnTo>
                      <a:pt x="1698" y="1368"/>
                    </a:lnTo>
                    <a:lnTo>
                      <a:pt x="1663" y="1327"/>
                    </a:lnTo>
                    <a:lnTo>
                      <a:pt x="1627" y="1285"/>
                    </a:lnTo>
                    <a:lnTo>
                      <a:pt x="1589" y="1242"/>
                    </a:lnTo>
                    <a:lnTo>
                      <a:pt x="1548" y="1197"/>
                    </a:lnTo>
                    <a:lnTo>
                      <a:pt x="1507" y="1152"/>
                    </a:lnTo>
                    <a:lnTo>
                      <a:pt x="1463" y="1106"/>
                    </a:lnTo>
                    <a:lnTo>
                      <a:pt x="1419" y="1059"/>
                    </a:lnTo>
                    <a:lnTo>
                      <a:pt x="1372" y="1012"/>
                    </a:lnTo>
                    <a:lnTo>
                      <a:pt x="1322" y="965"/>
                    </a:lnTo>
                    <a:lnTo>
                      <a:pt x="1272" y="917"/>
                    </a:lnTo>
                    <a:lnTo>
                      <a:pt x="1220" y="870"/>
                    </a:lnTo>
                    <a:lnTo>
                      <a:pt x="1166" y="821"/>
                    </a:lnTo>
                    <a:lnTo>
                      <a:pt x="1111" y="774"/>
                    </a:lnTo>
                    <a:lnTo>
                      <a:pt x="1055" y="726"/>
                    </a:lnTo>
                    <a:lnTo>
                      <a:pt x="996" y="679"/>
                    </a:lnTo>
                    <a:lnTo>
                      <a:pt x="880" y="589"/>
                    </a:lnTo>
                    <a:lnTo>
                      <a:pt x="771" y="506"/>
                    </a:lnTo>
                    <a:lnTo>
                      <a:pt x="669" y="431"/>
                    </a:lnTo>
                    <a:lnTo>
                      <a:pt x="573" y="362"/>
                    </a:lnTo>
                    <a:lnTo>
                      <a:pt x="485" y="300"/>
                    </a:lnTo>
                    <a:lnTo>
                      <a:pt x="402" y="244"/>
                    </a:lnTo>
                    <a:lnTo>
                      <a:pt x="327" y="195"/>
                    </a:lnTo>
                    <a:lnTo>
                      <a:pt x="261" y="152"/>
                    </a:lnTo>
                    <a:lnTo>
                      <a:pt x="201" y="115"/>
                    </a:lnTo>
                    <a:lnTo>
                      <a:pt x="148" y="83"/>
                    </a:lnTo>
                    <a:lnTo>
                      <a:pt x="103" y="56"/>
                    </a:lnTo>
                    <a:lnTo>
                      <a:pt x="67" y="36"/>
                    </a:lnTo>
                    <a:lnTo>
                      <a:pt x="38" y="20"/>
                    </a:lnTo>
                    <a:lnTo>
                      <a:pt x="17" y="9"/>
                    </a:lnTo>
                    <a:lnTo>
                      <a:pt x="5" y="2"/>
                    </a:lnTo>
                    <a:lnTo>
                      <a:pt x="0" y="0"/>
                    </a:lnTo>
                    <a:lnTo>
                      <a:pt x="1" y="7"/>
                    </a:lnTo>
                    <a:lnTo>
                      <a:pt x="6" y="26"/>
                    </a:lnTo>
                    <a:lnTo>
                      <a:pt x="14" y="59"/>
                    </a:lnTo>
                    <a:lnTo>
                      <a:pt x="26" y="102"/>
                    </a:lnTo>
                    <a:lnTo>
                      <a:pt x="36" y="128"/>
                    </a:lnTo>
                    <a:lnTo>
                      <a:pt x="45" y="156"/>
                    </a:lnTo>
                    <a:lnTo>
                      <a:pt x="56" y="186"/>
                    </a:lnTo>
                    <a:lnTo>
                      <a:pt x="69" y="219"/>
                    </a:lnTo>
                    <a:lnTo>
                      <a:pt x="83" y="254"/>
                    </a:lnTo>
                    <a:lnTo>
                      <a:pt x="99" y="291"/>
                    </a:lnTo>
                    <a:lnTo>
                      <a:pt x="116" y="329"/>
                    </a:lnTo>
                    <a:lnTo>
                      <a:pt x="136" y="369"/>
                    </a:lnTo>
                    <a:lnTo>
                      <a:pt x="157" y="411"/>
                    </a:lnTo>
                    <a:lnTo>
                      <a:pt x="182" y="455"/>
                    </a:lnTo>
                    <a:lnTo>
                      <a:pt x="207" y="500"/>
                    </a:lnTo>
                    <a:lnTo>
                      <a:pt x="234" y="546"/>
                    </a:lnTo>
                    <a:lnTo>
                      <a:pt x="265" y="593"/>
                    </a:lnTo>
                    <a:lnTo>
                      <a:pt x="298" y="641"/>
                    </a:lnTo>
                    <a:lnTo>
                      <a:pt x="332" y="691"/>
                    </a:lnTo>
                    <a:lnTo>
                      <a:pt x="370" y="740"/>
                    </a:lnTo>
                    <a:lnTo>
                      <a:pt x="410" y="790"/>
                    </a:lnTo>
                    <a:lnTo>
                      <a:pt x="453" y="842"/>
                    </a:lnTo>
                    <a:lnTo>
                      <a:pt x="499" y="894"/>
                    </a:lnTo>
                    <a:lnTo>
                      <a:pt x="547" y="946"/>
                    </a:lnTo>
                    <a:lnTo>
                      <a:pt x="599" y="997"/>
                    </a:lnTo>
                    <a:lnTo>
                      <a:pt x="654" y="1050"/>
                    </a:lnTo>
                    <a:lnTo>
                      <a:pt x="711" y="1102"/>
                    </a:lnTo>
                    <a:lnTo>
                      <a:pt x="772" y="1154"/>
                    </a:lnTo>
                    <a:lnTo>
                      <a:pt x="834" y="1204"/>
                    </a:lnTo>
                    <a:lnTo>
                      <a:pt x="895" y="1252"/>
                    </a:lnTo>
                    <a:lnTo>
                      <a:pt x="956" y="1297"/>
                    </a:lnTo>
                    <a:lnTo>
                      <a:pt x="1015" y="1339"/>
                    </a:lnTo>
                    <a:lnTo>
                      <a:pt x="1074" y="1379"/>
                    </a:lnTo>
                    <a:lnTo>
                      <a:pt x="1131" y="1415"/>
                    </a:lnTo>
                    <a:lnTo>
                      <a:pt x="1188" y="1450"/>
                    </a:lnTo>
                    <a:lnTo>
                      <a:pt x="1243" y="1482"/>
                    </a:lnTo>
                    <a:lnTo>
                      <a:pt x="1297" y="1512"/>
                    </a:lnTo>
                    <a:lnTo>
                      <a:pt x="1350" y="1540"/>
                    </a:lnTo>
                    <a:lnTo>
                      <a:pt x="1400" y="1566"/>
                    </a:lnTo>
                    <a:lnTo>
                      <a:pt x="1450" y="1589"/>
                    </a:lnTo>
                    <a:lnTo>
                      <a:pt x="1498" y="1611"/>
                    </a:lnTo>
                    <a:lnTo>
                      <a:pt x="1544" y="1630"/>
                    </a:lnTo>
                    <a:lnTo>
                      <a:pt x="1589" y="1649"/>
                    </a:lnTo>
                    <a:lnTo>
                      <a:pt x="1631" y="1665"/>
                    </a:lnTo>
                    <a:lnTo>
                      <a:pt x="1671" y="1680"/>
                    </a:lnTo>
                    <a:lnTo>
                      <a:pt x="1710" y="1692"/>
                    </a:lnTo>
                    <a:lnTo>
                      <a:pt x="1746" y="1704"/>
                    </a:lnTo>
                    <a:lnTo>
                      <a:pt x="1780" y="1714"/>
                    </a:lnTo>
                    <a:lnTo>
                      <a:pt x="1842" y="1731"/>
                    </a:lnTo>
                    <a:lnTo>
                      <a:pt x="1894" y="1744"/>
                    </a:lnTo>
                    <a:lnTo>
                      <a:pt x="1936" y="1752"/>
                    </a:lnTo>
                    <a:lnTo>
                      <a:pt x="1965" y="1757"/>
                    </a:lnTo>
                    <a:lnTo>
                      <a:pt x="1985" y="1760"/>
                    </a:lnTo>
                    <a:lnTo>
                      <a:pt x="1991" y="176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ísḷiďê"/>
              <p:cNvSpPr/>
              <p:nvPr/>
            </p:nvSpPr>
            <p:spPr bwMode="auto">
              <a:xfrm>
                <a:off x="5487125" y="1580009"/>
                <a:ext cx="1063135" cy="407620"/>
              </a:xfrm>
              <a:custGeom>
                <a:avLst/>
                <a:gdLst>
                  <a:gd name="T0" fmla="*/ 2489 w 2495"/>
                  <a:gd name="T1" fmla="*/ 47 h 956"/>
                  <a:gd name="T2" fmla="*/ 2439 w 2495"/>
                  <a:gd name="T3" fmla="*/ 82 h 956"/>
                  <a:gd name="T4" fmla="*/ 2344 w 2495"/>
                  <a:gd name="T5" fmla="*/ 145 h 956"/>
                  <a:gd name="T6" fmla="*/ 2207 w 2495"/>
                  <a:gd name="T7" fmla="*/ 229 h 956"/>
                  <a:gd name="T8" fmla="*/ 2080 w 2495"/>
                  <a:gd name="T9" fmla="*/ 301 h 956"/>
                  <a:gd name="T10" fmla="*/ 1983 w 2495"/>
                  <a:gd name="T11" fmla="*/ 353 h 956"/>
                  <a:gd name="T12" fmla="*/ 1878 w 2495"/>
                  <a:gd name="T13" fmla="*/ 406 h 956"/>
                  <a:gd name="T14" fmla="*/ 1765 w 2495"/>
                  <a:gd name="T15" fmla="*/ 460 h 956"/>
                  <a:gd name="T16" fmla="*/ 1646 w 2495"/>
                  <a:gd name="T17" fmla="*/ 514 h 956"/>
                  <a:gd name="T18" fmla="*/ 1518 w 2495"/>
                  <a:gd name="T19" fmla="*/ 565 h 956"/>
                  <a:gd name="T20" fmla="*/ 1385 w 2495"/>
                  <a:gd name="T21" fmla="*/ 616 h 956"/>
                  <a:gd name="T22" fmla="*/ 1246 w 2495"/>
                  <a:gd name="T23" fmla="*/ 664 h 956"/>
                  <a:gd name="T24" fmla="*/ 1033 w 2495"/>
                  <a:gd name="T25" fmla="*/ 729 h 956"/>
                  <a:gd name="T26" fmla="*/ 779 w 2495"/>
                  <a:gd name="T27" fmla="*/ 799 h 956"/>
                  <a:gd name="T28" fmla="*/ 560 w 2495"/>
                  <a:gd name="T29" fmla="*/ 854 h 956"/>
                  <a:gd name="T30" fmla="*/ 376 w 2495"/>
                  <a:gd name="T31" fmla="*/ 894 h 956"/>
                  <a:gd name="T32" fmla="*/ 228 w 2495"/>
                  <a:gd name="T33" fmla="*/ 923 h 956"/>
                  <a:gd name="T34" fmla="*/ 117 w 2495"/>
                  <a:gd name="T35" fmla="*/ 941 h 956"/>
                  <a:gd name="T36" fmla="*/ 42 w 2495"/>
                  <a:gd name="T37" fmla="*/ 951 h 956"/>
                  <a:gd name="T38" fmla="*/ 4 w 2495"/>
                  <a:gd name="T39" fmla="*/ 956 h 956"/>
                  <a:gd name="T40" fmla="*/ 4 w 2495"/>
                  <a:gd name="T41" fmla="*/ 950 h 956"/>
                  <a:gd name="T42" fmla="*/ 34 w 2495"/>
                  <a:gd name="T43" fmla="*/ 907 h 956"/>
                  <a:gd name="T44" fmla="*/ 79 w 2495"/>
                  <a:gd name="T45" fmla="*/ 849 h 956"/>
                  <a:gd name="T46" fmla="*/ 120 w 2495"/>
                  <a:gd name="T47" fmla="*/ 803 h 956"/>
                  <a:gd name="T48" fmla="*/ 170 w 2495"/>
                  <a:gd name="T49" fmla="*/ 750 h 956"/>
                  <a:gd name="T50" fmla="*/ 228 w 2495"/>
                  <a:gd name="T51" fmla="*/ 692 h 956"/>
                  <a:gd name="T52" fmla="*/ 296 w 2495"/>
                  <a:gd name="T53" fmla="*/ 631 h 956"/>
                  <a:gd name="T54" fmla="*/ 374 w 2495"/>
                  <a:gd name="T55" fmla="*/ 567 h 956"/>
                  <a:gd name="T56" fmla="*/ 462 w 2495"/>
                  <a:gd name="T57" fmla="*/ 501 h 956"/>
                  <a:gd name="T58" fmla="*/ 561 w 2495"/>
                  <a:gd name="T59" fmla="*/ 434 h 956"/>
                  <a:gd name="T60" fmla="*/ 669 w 2495"/>
                  <a:gd name="T61" fmla="*/ 369 h 956"/>
                  <a:gd name="T62" fmla="*/ 790 w 2495"/>
                  <a:gd name="T63" fmla="*/ 306 h 956"/>
                  <a:gd name="T64" fmla="*/ 921 w 2495"/>
                  <a:gd name="T65" fmla="*/ 246 h 956"/>
                  <a:gd name="T66" fmla="*/ 1063 w 2495"/>
                  <a:gd name="T67" fmla="*/ 189 h 956"/>
                  <a:gd name="T68" fmla="*/ 1215 w 2495"/>
                  <a:gd name="T69" fmla="*/ 138 h 956"/>
                  <a:gd name="T70" fmla="*/ 1362 w 2495"/>
                  <a:gd name="T71" fmla="*/ 97 h 956"/>
                  <a:gd name="T72" fmla="*/ 1502 w 2495"/>
                  <a:gd name="T73" fmla="*/ 63 h 956"/>
                  <a:gd name="T74" fmla="*/ 1634 w 2495"/>
                  <a:gd name="T75" fmla="*/ 39 h 956"/>
                  <a:gd name="T76" fmla="*/ 1758 w 2495"/>
                  <a:gd name="T77" fmla="*/ 21 h 956"/>
                  <a:gd name="T78" fmla="*/ 1874 w 2495"/>
                  <a:gd name="T79" fmla="*/ 8 h 956"/>
                  <a:gd name="T80" fmla="*/ 1981 w 2495"/>
                  <a:gd name="T81" fmla="*/ 2 h 956"/>
                  <a:gd name="T82" fmla="*/ 2080 w 2495"/>
                  <a:gd name="T83" fmla="*/ 0 h 956"/>
                  <a:gd name="T84" fmla="*/ 2168 w 2495"/>
                  <a:gd name="T85" fmla="*/ 1 h 956"/>
                  <a:gd name="T86" fmla="*/ 2247 w 2495"/>
                  <a:gd name="T87" fmla="*/ 6 h 956"/>
                  <a:gd name="T88" fmla="*/ 2346 w 2495"/>
                  <a:gd name="T89" fmla="*/ 15 h 956"/>
                  <a:gd name="T90" fmla="*/ 2440 w 2495"/>
                  <a:gd name="T91" fmla="*/ 30 h 956"/>
                  <a:gd name="T92" fmla="*/ 2489 w 2495"/>
                  <a:gd name="T93" fmla="*/ 42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95" h="956">
                    <a:moveTo>
                      <a:pt x="2495" y="43"/>
                    </a:moveTo>
                    <a:lnTo>
                      <a:pt x="2489" y="47"/>
                    </a:lnTo>
                    <a:lnTo>
                      <a:pt x="2470" y="61"/>
                    </a:lnTo>
                    <a:lnTo>
                      <a:pt x="2439" y="82"/>
                    </a:lnTo>
                    <a:lnTo>
                      <a:pt x="2398" y="110"/>
                    </a:lnTo>
                    <a:lnTo>
                      <a:pt x="2344" y="145"/>
                    </a:lnTo>
                    <a:lnTo>
                      <a:pt x="2281" y="184"/>
                    </a:lnTo>
                    <a:lnTo>
                      <a:pt x="2207" y="229"/>
                    </a:lnTo>
                    <a:lnTo>
                      <a:pt x="2124" y="276"/>
                    </a:lnTo>
                    <a:lnTo>
                      <a:pt x="2080" y="301"/>
                    </a:lnTo>
                    <a:lnTo>
                      <a:pt x="2033" y="326"/>
                    </a:lnTo>
                    <a:lnTo>
                      <a:pt x="1983" y="353"/>
                    </a:lnTo>
                    <a:lnTo>
                      <a:pt x="1932" y="379"/>
                    </a:lnTo>
                    <a:lnTo>
                      <a:pt x="1878" y="406"/>
                    </a:lnTo>
                    <a:lnTo>
                      <a:pt x="1822" y="432"/>
                    </a:lnTo>
                    <a:lnTo>
                      <a:pt x="1765" y="460"/>
                    </a:lnTo>
                    <a:lnTo>
                      <a:pt x="1706" y="486"/>
                    </a:lnTo>
                    <a:lnTo>
                      <a:pt x="1646" y="514"/>
                    </a:lnTo>
                    <a:lnTo>
                      <a:pt x="1582" y="540"/>
                    </a:lnTo>
                    <a:lnTo>
                      <a:pt x="1518" y="565"/>
                    </a:lnTo>
                    <a:lnTo>
                      <a:pt x="1453" y="591"/>
                    </a:lnTo>
                    <a:lnTo>
                      <a:pt x="1385" y="616"/>
                    </a:lnTo>
                    <a:lnTo>
                      <a:pt x="1316" y="640"/>
                    </a:lnTo>
                    <a:lnTo>
                      <a:pt x="1246" y="664"/>
                    </a:lnTo>
                    <a:lnTo>
                      <a:pt x="1175" y="686"/>
                    </a:lnTo>
                    <a:lnTo>
                      <a:pt x="1033" y="729"/>
                    </a:lnTo>
                    <a:lnTo>
                      <a:pt x="902" y="766"/>
                    </a:lnTo>
                    <a:lnTo>
                      <a:pt x="779" y="799"/>
                    </a:lnTo>
                    <a:lnTo>
                      <a:pt x="665" y="829"/>
                    </a:lnTo>
                    <a:lnTo>
                      <a:pt x="560" y="854"/>
                    </a:lnTo>
                    <a:lnTo>
                      <a:pt x="464" y="876"/>
                    </a:lnTo>
                    <a:lnTo>
                      <a:pt x="376" y="894"/>
                    </a:lnTo>
                    <a:lnTo>
                      <a:pt x="297" y="910"/>
                    </a:lnTo>
                    <a:lnTo>
                      <a:pt x="228" y="923"/>
                    </a:lnTo>
                    <a:lnTo>
                      <a:pt x="168" y="933"/>
                    </a:lnTo>
                    <a:lnTo>
                      <a:pt x="117" y="941"/>
                    </a:lnTo>
                    <a:lnTo>
                      <a:pt x="74" y="947"/>
                    </a:lnTo>
                    <a:lnTo>
                      <a:pt x="42" y="951"/>
                    </a:lnTo>
                    <a:lnTo>
                      <a:pt x="19" y="954"/>
                    </a:lnTo>
                    <a:lnTo>
                      <a:pt x="4" y="956"/>
                    </a:lnTo>
                    <a:lnTo>
                      <a:pt x="0" y="956"/>
                    </a:lnTo>
                    <a:lnTo>
                      <a:pt x="4" y="950"/>
                    </a:lnTo>
                    <a:lnTo>
                      <a:pt x="14" y="933"/>
                    </a:lnTo>
                    <a:lnTo>
                      <a:pt x="34" y="907"/>
                    </a:lnTo>
                    <a:lnTo>
                      <a:pt x="63" y="871"/>
                    </a:lnTo>
                    <a:lnTo>
                      <a:pt x="79" y="849"/>
                    </a:lnTo>
                    <a:lnTo>
                      <a:pt x="98" y="827"/>
                    </a:lnTo>
                    <a:lnTo>
                      <a:pt x="120" y="803"/>
                    </a:lnTo>
                    <a:lnTo>
                      <a:pt x="143" y="777"/>
                    </a:lnTo>
                    <a:lnTo>
                      <a:pt x="170" y="750"/>
                    </a:lnTo>
                    <a:lnTo>
                      <a:pt x="197" y="722"/>
                    </a:lnTo>
                    <a:lnTo>
                      <a:pt x="228" y="692"/>
                    </a:lnTo>
                    <a:lnTo>
                      <a:pt x="261" y="662"/>
                    </a:lnTo>
                    <a:lnTo>
                      <a:pt x="296" y="631"/>
                    </a:lnTo>
                    <a:lnTo>
                      <a:pt x="334" y="599"/>
                    </a:lnTo>
                    <a:lnTo>
                      <a:pt x="374" y="567"/>
                    </a:lnTo>
                    <a:lnTo>
                      <a:pt x="418" y="533"/>
                    </a:lnTo>
                    <a:lnTo>
                      <a:pt x="462" y="501"/>
                    </a:lnTo>
                    <a:lnTo>
                      <a:pt x="511" y="468"/>
                    </a:lnTo>
                    <a:lnTo>
                      <a:pt x="561" y="434"/>
                    </a:lnTo>
                    <a:lnTo>
                      <a:pt x="614" y="402"/>
                    </a:lnTo>
                    <a:lnTo>
                      <a:pt x="669" y="369"/>
                    </a:lnTo>
                    <a:lnTo>
                      <a:pt x="728" y="338"/>
                    </a:lnTo>
                    <a:lnTo>
                      <a:pt x="790" y="306"/>
                    </a:lnTo>
                    <a:lnTo>
                      <a:pt x="854" y="275"/>
                    </a:lnTo>
                    <a:lnTo>
                      <a:pt x="921" y="246"/>
                    </a:lnTo>
                    <a:lnTo>
                      <a:pt x="991" y="216"/>
                    </a:lnTo>
                    <a:lnTo>
                      <a:pt x="1063" y="189"/>
                    </a:lnTo>
                    <a:lnTo>
                      <a:pt x="1139" y="163"/>
                    </a:lnTo>
                    <a:lnTo>
                      <a:pt x="1215" y="138"/>
                    </a:lnTo>
                    <a:lnTo>
                      <a:pt x="1289" y="116"/>
                    </a:lnTo>
                    <a:lnTo>
                      <a:pt x="1362" y="97"/>
                    </a:lnTo>
                    <a:lnTo>
                      <a:pt x="1433" y="79"/>
                    </a:lnTo>
                    <a:lnTo>
                      <a:pt x="1502" y="63"/>
                    </a:lnTo>
                    <a:lnTo>
                      <a:pt x="1569" y="51"/>
                    </a:lnTo>
                    <a:lnTo>
                      <a:pt x="1634" y="39"/>
                    </a:lnTo>
                    <a:lnTo>
                      <a:pt x="1697" y="29"/>
                    </a:lnTo>
                    <a:lnTo>
                      <a:pt x="1758" y="21"/>
                    </a:lnTo>
                    <a:lnTo>
                      <a:pt x="1818" y="14"/>
                    </a:lnTo>
                    <a:lnTo>
                      <a:pt x="1874" y="8"/>
                    </a:lnTo>
                    <a:lnTo>
                      <a:pt x="1929" y="5"/>
                    </a:lnTo>
                    <a:lnTo>
                      <a:pt x="1981" y="2"/>
                    </a:lnTo>
                    <a:lnTo>
                      <a:pt x="2031" y="0"/>
                    </a:lnTo>
                    <a:lnTo>
                      <a:pt x="2080" y="0"/>
                    </a:lnTo>
                    <a:lnTo>
                      <a:pt x="2124" y="0"/>
                    </a:lnTo>
                    <a:lnTo>
                      <a:pt x="2168" y="1"/>
                    </a:lnTo>
                    <a:lnTo>
                      <a:pt x="2208" y="4"/>
                    </a:lnTo>
                    <a:lnTo>
                      <a:pt x="2247" y="6"/>
                    </a:lnTo>
                    <a:lnTo>
                      <a:pt x="2283" y="8"/>
                    </a:lnTo>
                    <a:lnTo>
                      <a:pt x="2346" y="15"/>
                    </a:lnTo>
                    <a:lnTo>
                      <a:pt x="2399" y="23"/>
                    </a:lnTo>
                    <a:lnTo>
                      <a:pt x="2440" y="30"/>
                    </a:lnTo>
                    <a:lnTo>
                      <a:pt x="2470" y="37"/>
                    </a:lnTo>
                    <a:lnTo>
                      <a:pt x="2489" y="42"/>
                    </a:lnTo>
                    <a:lnTo>
                      <a:pt x="2495" y="43"/>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îṥḻïḓê"/>
              <p:cNvSpPr/>
              <p:nvPr/>
            </p:nvSpPr>
            <p:spPr bwMode="auto">
              <a:xfrm>
                <a:off x="5084616" y="2024684"/>
                <a:ext cx="300284" cy="1106578"/>
              </a:xfrm>
              <a:custGeom>
                <a:avLst/>
                <a:gdLst>
                  <a:gd name="T0" fmla="*/ 6 w 705"/>
                  <a:gd name="T1" fmla="*/ 2591 h 2599"/>
                  <a:gd name="T2" fmla="*/ 3 w 705"/>
                  <a:gd name="T3" fmla="*/ 2530 h 2599"/>
                  <a:gd name="T4" fmla="*/ 0 w 705"/>
                  <a:gd name="T5" fmla="*/ 2416 h 2599"/>
                  <a:gd name="T6" fmla="*/ 3 w 705"/>
                  <a:gd name="T7" fmla="*/ 2256 h 2599"/>
                  <a:gd name="T8" fmla="*/ 9 w 705"/>
                  <a:gd name="T9" fmla="*/ 2109 h 2599"/>
                  <a:gd name="T10" fmla="*/ 17 w 705"/>
                  <a:gd name="T11" fmla="*/ 1999 h 2599"/>
                  <a:gd name="T12" fmla="*/ 28 w 705"/>
                  <a:gd name="T13" fmla="*/ 1883 h 2599"/>
                  <a:gd name="T14" fmla="*/ 43 w 705"/>
                  <a:gd name="T15" fmla="*/ 1759 h 2599"/>
                  <a:gd name="T16" fmla="*/ 61 w 705"/>
                  <a:gd name="T17" fmla="*/ 1628 h 2599"/>
                  <a:gd name="T18" fmla="*/ 84 w 705"/>
                  <a:gd name="T19" fmla="*/ 1494 h 2599"/>
                  <a:gd name="T20" fmla="*/ 113 w 705"/>
                  <a:gd name="T21" fmla="*/ 1354 h 2599"/>
                  <a:gd name="T22" fmla="*/ 146 w 705"/>
                  <a:gd name="T23" fmla="*/ 1210 h 2599"/>
                  <a:gd name="T24" fmla="*/ 205 w 705"/>
                  <a:gd name="T25" fmla="*/ 996 h 2599"/>
                  <a:gd name="T26" fmla="*/ 280 w 705"/>
                  <a:gd name="T27" fmla="*/ 744 h 2599"/>
                  <a:gd name="T28" fmla="*/ 352 w 705"/>
                  <a:gd name="T29" fmla="*/ 529 h 2599"/>
                  <a:gd name="T30" fmla="*/ 415 w 705"/>
                  <a:gd name="T31" fmla="*/ 352 h 2599"/>
                  <a:gd name="T32" fmla="*/ 470 w 705"/>
                  <a:gd name="T33" fmla="*/ 210 h 2599"/>
                  <a:gd name="T34" fmla="*/ 514 w 705"/>
                  <a:gd name="T35" fmla="*/ 107 h 2599"/>
                  <a:gd name="T36" fmla="*/ 545 w 705"/>
                  <a:gd name="T37" fmla="*/ 38 h 2599"/>
                  <a:gd name="T38" fmla="*/ 561 w 705"/>
                  <a:gd name="T39" fmla="*/ 4 h 2599"/>
                  <a:gd name="T40" fmla="*/ 565 w 705"/>
                  <a:gd name="T41" fmla="*/ 6 h 2599"/>
                  <a:gd name="T42" fmla="*/ 586 w 705"/>
                  <a:gd name="T43" fmla="*/ 55 h 2599"/>
                  <a:gd name="T44" fmla="*/ 610 w 705"/>
                  <a:gd name="T45" fmla="*/ 123 h 2599"/>
                  <a:gd name="T46" fmla="*/ 629 w 705"/>
                  <a:gd name="T47" fmla="*/ 183 h 2599"/>
                  <a:gd name="T48" fmla="*/ 647 w 705"/>
                  <a:gd name="T49" fmla="*/ 253 h 2599"/>
                  <a:gd name="T50" fmla="*/ 664 w 705"/>
                  <a:gd name="T51" fmla="*/ 333 h 2599"/>
                  <a:gd name="T52" fmla="*/ 680 w 705"/>
                  <a:gd name="T53" fmla="*/ 424 h 2599"/>
                  <a:gd name="T54" fmla="*/ 693 w 705"/>
                  <a:gd name="T55" fmla="*/ 524 h 2599"/>
                  <a:gd name="T56" fmla="*/ 702 w 705"/>
                  <a:gd name="T57" fmla="*/ 634 h 2599"/>
                  <a:gd name="T58" fmla="*/ 705 w 705"/>
                  <a:gd name="T59" fmla="*/ 753 h 2599"/>
                  <a:gd name="T60" fmla="*/ 702 w 705"/>
                  <a:gd name="T61" fmla="*/ 879 h 2599"/>
                  <a:gd name="T62" fmla="*/ 692 w 705"/>
                  <a:gd name="T63" fmla="*/ 1015 h 2599"/>
                  <a:gd name="T64" fmla="*/ 673 w 705"/>
                  <a:gd name="T65" fmla="*/ 1158 h 2599"/>
                  <a:gd name="T66" fmla="*/ 646 w 705"/>
                  <a:gd name="T67" fmla="*/ 1309 h 2599"/>
                  <a:gd name="T68" fmla="*/ 608 w 705"/>
                  <a:gd name="T69" fmla="*/ 1464 h 2599"/>
                  <a:gd name="T70" fmla="*/ 564 w 705"/>
                  <a:gd name="T71" fmla="*/ 1611 h 2599"/>
                  <a:gd name="T72" fmla="*/ 517 w 705"/>
                  <a:gd name="T73" fmla="*/ 1747 h 2599"/>
                  <a:gd name="T74" fmla="*/ 469 w 705"/>
                  <a:gd name="T75" fmla="*/ 1872 h 2599"/>
                  <a:gd name="T76" fmla="*/ 417 w 705"/>
                  <a:gd name="T77" fmla="*/ 1987 h 2599"/>
                  <a:gd name="T78" fmla="*/ 365 w 705"/>
                  <a:gd name="T79" fmla="*/ 2091 h 2599"/>
                  <a:gd name="T80" fmla="*/ 315 w 705"/>
                  <a:gd name="T81" fmla="*/ 2186 h 2599"/>
                  <a:gd name="T82" fmla="*/ 264 w 705"/>
                  <a:gd name="T83" fmla="*/ 2269 h 2599"/>
                  <a:gd name="T84" fmla="*/ 215 w 705"/>
                  <a:gd name="T85" fmla="*/ 2344 h 2599"/>
                  <a:gd name="T86" fmla="*/ 170 w 705"/>
                  <a:gd name="T87" fmla="*/ 2408 h 2599"/>
                  <a:gd name="T88" fmla="*/ 109 w 705"/>
                  <a:gd name="T89" fmla="*/ 2487 h 2599"/>
                  <a:gd name="T90" fmla="*/ 46 w 705"/>
                  <a:gd name="T91" fmla="*/ 2559 h 2599"/>
                  <a:gd name="T92" fmla="*/ 12 w 705"/>
                  <a:gd name="T93" fmla="*/ 25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5" h="2599">
                    <a:moveTo>
                      <a:pt x="6" y="2599"/>
                    </a:moveTo>
                    <a:lnTo>
                      <a:pt x="6" y="2591"/>
                    </a:lnTo>
                    <a:lnTo>
                      <a:pt x="5" y="2568"/>
                    </a:lnTo>
                    <a:lnTo>
                      <a:pt x="3" y="2530"/>
                    </a:lnTo>
                    <a:lnTo>
                      <a:pt x="1" y="2480"/>
                    </a:lnTo>
                    <a:lnTo>
                      <a:pt x="0" y="2416"/>
                    </a:lnTo>
                    <a:lnTo>
                      <a:pt x="1" y="2342"/>
                    </a:lnTo>
                    <a:lnTo>
                      <a:pt x="3" y="2256"/>
                    </a:lnTo>
                    <a:lnTo>
                      <a:pt x="6" y="2160"/>
                    </a:lnTo>
                    <a:lnTo>
                      <a:pt x="9" y="2109"/>
                    </a:lnTo>
                    <a:lnTo>
                      <a:pt x="13" y="2056"/>
                    </a:lnTo>
                    <a:lnTo>
                      <a:pt x="17" y="1999"/>
                    </a:lnTo>
                    <a:lnTo>
                      <a:pt x="22" y="1942"/>
                    </a:lnTo>
                    <a:lnTo>
                      <a:pt x="28" y="1883"/>
                    </a:lnTo>
                    <a:lnTo>
                      <a:pt x="35" y="1821"/>
                    </a:lnTo>
                    <a:lnTo>
                      <a:pt x="43" y="1759"/>
                    </a:lnTo>
                    <a:lnTo>
                      <a:pt x="51" y="1695"/>
                    </a:lnTo>
                    <a:lnTo>
                      <a:pt x="61" y="1628"/>
                    </a:lnTo>
                    <a:lnTo>
                      <a:pt x="71" y="1562"/>
                    </a:lnTo>
                    <a:lnTo>
                      <a:pt x="84" y="1494"/>
                    </a:lnTo>
                    <a:lnTo>
                      <a:pt x="98" y="1424"/>
                    </a:lnTo>
                    <a:lnTo>
                      <a:pt x="113" y="1354"/>
                    </a:lnTo>
                    <a:lnTo>
                      <a:pt x="129" y="1282"/>
                    </a:lnTo>
                    <a:lnTo>
                      <a:pt x="146" y="1210"/>
                    </a:lnTo>
                    <a:lnTo>
                      <a:pt x="166" y="1138"/>
                    </a:lnTo>
                    <a:lnTo>
                      <a:pt x="205" y="996"/>
                    </a:lnTo>
                    <a:lnTo>
                      <a:pt x="243" y="865"/>
                    </a:lnTo>
                    <a:lnTo>
                      <a:pt x="280" y="744"/>
                    </a:lnTo>
                    <a:lnTo>
                      <a:pt x="316" y="631"/>
                    </a:lnTo>
                    <a:lnTo>
                      <a:pt x="352" y="529"/>
                    </a:lnTo>
                    <a:lnTo>
                      <a:pt x="384" y="436"/>
                    </a:lnTo>
                    <a:lnTo>
                      <a:pt x="415" y="352"/>
                    </a:lnTo>
                    <a:lnTo>
                      <a:pt x="444" y="276"/>
                    </a:lnTo>
                    <a:lnTo>
                      <a:pt x="470" y="210"/>
                    </a:lnTo>
                    <a:lnTo>
                      <a:pt x="493" y="154"/>
                    </a:lnTo>
                    <a:lnTo>
                      <a:pt x="514" y="107"/>
                    </a:lnTo>
                    <a:lnTo>
                      <a:pt x="531" y="68"/>
                    </a:lnTo>
                    <a:lnTo>
                      <a:pt x="545" y="38"/>
                    </a:lnTo>
                    <a:lnTo>
                      <a:pt x="555" y="16"/>
                    </a:lnTo>
                    <a:lnTo>
                      <a:pt x="561" y="4"/>
                    </a:lnTo>
                    <a:lnTo>
                      <a:pt x="563" y="0"/>
                    </a:lnTo>
                    <a:lnTo>
                      <a:pt x="565" y="6"/>
                    </a:lnTo>
                    <a:lnTo>
                      <a:pt x="575" y="24"/>
                    </a:lnTo>
                    <a:lnTo>
                      <a:pt x="586" y="55"/>
                    </a:lnTo>
                    <a:lnTo>
                      <a:pt x="602" y="98"/>
                    </a:lnTo>
                    <a:lnTo>
                      <a:pt x="610" y="123"/>
                    </a:lnTo>
                    <a:lnTo>
                      <a:pt x="619" y="152"/>
                    </a:lnTo>
                    <a:lnTo>
                      <a:pt x="629" y="183"/>
                    </a:lnTo>
                    <a:lnTo>
                      <a:pt x="638" y="216"/>
                    </a:lnTo>
                    <a:lnTo>
                      <a:pt x="647" y="253"/>
                    </a:lnTo>
                    <a:lnTo>
                      <a:pt x="656" y="292"/>
                    </a:lnTo>
                    <a:lnTo>
                      <a:pt x="664" y="333"/>
                    </a:lnTo>
                    <a:lnTo>
                      <a:pt x="672" y="378"/>
                    </a:lnTo>
                    <a:lnTo>
                      <a:pt x="680" y="424"/>
                    </a:lnTo>
                    <a:lnTo>
                      <a:pt x="687" y="474"/>
                    </a:lnTo>
                    <a:lnTo>
                      <a:pt x="693" y="524"/>
                    </a:lnTo>
                    <a:lnTo>
                      <a:pt x="697" y="578"/>
                    </a:lnTo>
                    <a:lnTo>
                      <a:pt x="702" y="634"/>
                    </a:lnTo>
                    <a:lnTo>
                      <a:pt x="704" y="692"/>
                    </a:lnTo>
                    <a:lnTo>
                      <a:pt x="705" y="753"/>
                    </a:lnTo>
                    <a:lnTo>
                      <a:pt x="704" y="815"/>
                    </a:lnTo>
                    <a:lnTo>
                      <a:pt x="702" y="879"/>
                    </a:lnTo>
                    <a:lnTo>
                      <a:pt x="699" y="946"/>
                    </a:lnTo>
                    <a:lnTo>
                      <a:pt x="692" y="1015"/>
                    </a:lnTo>
                    <a:lnTo>
                      <a:pt x="684" y="1085"/>
                    </a:lnTo>
                    <a:lnTo>
                      <a:pt x="673" y="1158"/>
                    </a:lnTo>
                    <a:lnTo>
                      <a:pt x="661" y="1232"/>
                    </a:lnTo>
                    <a:lnTo>
                      <a:pt x="646" y="1309"/>
                    </a:lnTo>
                    <a:lnTo>
                      <a:pt x="627" y="1386"/>
                    </a:lnTo>
                    <a:lnTo>
                      <a:pt x="608" y="1464"/>
                    </a:lnTo>
                    <a:lnTo>
                      <a:pt x="586" y="1539"/>
                    </a:lnTo>
                    <a:lnTo>
                      <a:pt x="564" y="1611"/>
                    </a:lnTo>
                    <a:lnTo>
                      <a:pt x="541" y="1680"/>
                    </a:lnTo>
                    <a:lnTo>
                      <a:pt x="517" y="1747"/>
                    </a:lnTo>
                    <a:lnTo>
                      <a:pt x="493" y="1811"/>
                    </a:lnTo>
                    <a:lnTo>
                      <a:pt x="469" y="1872"/>
                    </a:lnTo>
                    <a:lnTo>
                      <a:pt x="444" y="1930"/>
                    </a:lnTo>
                    <a:lnTo>
                      <a:pt x="417" y="1987"/>
                    </a:lnTo>
                    <a:lnTo>
                      <a:pt x="392" y="2041"/>
                    </a:lnTo>
                    <a:lnTo>
                      <a:pt x="365" y="2091"/>
                    </a:lnTo>
                    <a:lnTo>
                      <a:pt x="340" y="2140"/>
                    </a:lnTo>
                    <a:lnTo>
                      <a:pt x="315" y="2186"/>
                    </a:lnTo>
                    <a:lnTo>
                      <a:pt x="289" y="2229"/>
                    </a:lnTo>
                    <a:lnTo>
                      <a:pt x="264" y="2269"/>
                    </a:lnTo>
                    <a:lnTo>
                      <a:pt x="239" y="2308"/>
                    </a:lnTo>
                    <a:lnTo>
                      <a:pt x="215" y="2344"/>
                    </a:lnTo>
                    <a:lnTo>
                      <a:pt x="192" y="2377"/>
                    </a:lnTo>
                    <a:lnTo>
                      <a:pt x="170" y="2408"/>
                    </a:lnTo>
                    <a:lnTo>
                      <a:pt x="148" y="2437"/>
                    </a:lnTo>
                    <a:lnTo>
                      <a:pt x="109" y="2487"/>
                    </a:lnTo>
                    <a:lnTo>
                      <a:pt x="75" y="2528"/>
                    </a:lnTo>
                    <a:lnTo>
                      <a:pt x="46" y="2559"/>
                    </a:lnTo>
                    <a:lnTo>
                      <a:pt x="24" y="2581"/>
                    </a:lnTo>
                    <a:lnTo>
                      <a:pt x="12" y="2595"/>
                    </a:lnTo>
                    <a:lnTo>
                      <a:pt x="6" y="2599"/>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íṩļîdê"/>
              <p:cNvSpPr/>
              <p:nvPr/>
            </p:nvSpPr>
            <p:spPr bwMode="auto">
              <a:xfrm>
                <a:off x="3043960" y="4188006"/>
                <a:ext cx="3432187" cy="944297"/>
              </a:xfrm>
              <a:custGeom>
                <a:avLst/>
                <a:gdLst>
                  <a:gd name="T0" fmla="*/ 23 w 8059"/>
                  <a:gd name="T1" fmla="*/ 2203 h 2218"/>
                  <a:gd name="T2" fmla="*/ 198 w 8059"/>
                  <a:gd name="T3" fmla="*/ 2094 h 2218"/>
                  <a:gd name="T4" fmla="*/ 511 w 8059"/>
                  <a:gd name="T5" fmla="*/ 1898 h 2218"/>
                  <a:gd name="T6" fmla="*/ 924 w 8059"/>
                  <a:gd name="T7" fmla="*/ 1637 h 2218"/>
                  <a:gd name="T8" fmla="*/ 1399 w 8059"/>
                  <a:gd name="T9" fmla="*/ 1336 h 2218"/>
                  <a:gd name="T10" fmla="*/ 1898 w 8059"/>
                  <a:gd name="T11" fmla="*/ 1016 h 2218"/>
                  <a:gd name="T12" fmla="*/ 2384 w 8059"/>
                  <a:gd name="T13" fmla="*/ 703 h 2218"/>
                  <a:gd name="T14" fmla="*/ 2818 w 8059"/>
                  <a:gd name="T15" fmla="*/ 418 h 2218"/>
                  <a:gd name="T16" fmla="*/ 3091 w 8059"/>
                  <a:gd name="T17" fmla="*/ 238 h 2218"/>
                  <a:gd name="T18" fmla="*/ 3269 w 8059"/>
                  <a:gd name="T19" fmla="*/ 144 h 2218"/>
                  <a:gd name="T20" fmla="*/ 3452 w 8059"/>
                  <a:gd name="T21" fmla="*/ 77 h 2218"/>
                  <a:gd name="T22" fmla="*/ 3636 w 8059"/>
                  <a:gd name="T23" fmla="*/ 30 h 2218"/>
                  <a:gd name="T24" fmla="*/ 3823 w 8059"/>
                  <a:gd name="T25" fmla="*/ 4 h 2218"/>
                  <a:gd name="T26" fmla="*/ 4010 w 8059"/>
                  <a:gd name="T27" fmla="*/ 0 h 2218"/>
                  <a:gd name="T28" fmla="*/ 4196 w 8059"/>
                  <a:gd name="T29" fmla="*/ 12 h 2218"/>
                  <a:gd name="T30" fmla="*/ 4381 w 8059"/>
                  <a:gd name="T31" fmla="*/ 42 h 2218"/>
                  <a:gd name="T32" fmla="*/ 4564 w 8059"/>
                  <a:gd name="T33" fmla="*/ 89 h 2218"/>
                  <a:gd name="T34" fmla="*/ 4743 w 8059"/>
                  <a:gd name="T35" fmla="*/ 149 h 2218"/>
                  <a:gd name="T36" fmla="*/ 4917 w 8059"/>
                  <a:gd name="T37" fmla="*/ 224 h 2218"/>
                  <a:gd name="T38" fmla="*/ 5086 w 8059"/>
                  <a:gd name="T39" fmla="*/ 310 h 2218"/>
                  <a:gd name="T40" fmla="*/ 5247 w 8059"/>
                  <a:gd name="T41" fmla="*/ 406 h 2218"/>
                  <a:gd name="T42" fmla="*/ 5401 w 8059"/>
                  <a:gd name="T43" fmla="*/ 512 h 2218"/>
                  <a:gd name="T44" fmla="*/ 5546 w 8059"/>
                  <a:gd name="T45" fmla="*/ 626 h 2218"/>
                  <a:gd name="T46" fmla="*/ 5680 w 8059"/>
                  <a:gd name="T47" fmla="*/ 746 h 2218"/>
                  <a:gd name="T48" fmla="*/ 5808 w 8059"/>
                  <a:gd name="T49" fmla="*/ 873 h 2218"/>
                  <a:gd name="T50" fmla="*/ 5952 w 8059"/>
                  <a:gd name="T51" fmla="*/ 999 h 2218"/>
                  <a:gd name="T52" fmla="*/ 6114 w 8059"/>
                  <a:gd name="T53" fmla="*/ 1127 h 2218"/>
                  <a:gd name="T54" fmla="*/ 6290 w 8059"/>
                  <a:gd name="T55" fmla="*/ 1252 h 2218"/>
                  <a:gd name="T56" fmla="*/ 6476 w 8059"/>
                  <a:gd name="T57" fmla="*/ 1374 h 2218"/>
                  <a:gd name="T58" fmla="*/ 6668 w 8059"/>
                  <a:gd name="T59" fmla="*/ 1493 h 2218"/>
                  <a:gd name="T60" fmla="*/ 6861 w 8059"/>
                  <a:gd name="T61" fmla="*/ 1607 h 2218"/>
                  <a:gd name="T62" fmla="*/ 7053 w 8059"/>
                  <a:gd name="T63" fmla="*/ 1715 h 2218"/>
                  <a:gd name="T64" fmla="*/ 7240 w 8059"/>
                  <a:gd name="T65" fmla="*/ 1815 h 2218"/>
                  <a:gd name="T66" fmla="*/ 7416 w 8059"/>
                  <a:gd name="T67" fmla="*/ 1907 h 2218"/>
                  <a:gd name="T68" fmla="*/ 7655 w 8059"/>
                  <a:gd name="T69" fmla="*/ 2026 h 2218"/>
                  <a:gd name="T70" fmla="*/ 7902 w 8059"/>
                  <a:gd name="T71" fmla="*/ 2146 h 2218"/>
                  <a:gd name="T72" fmla="*/ 8041 w 8059"/>
                  <a:gd name="T73" fmla="*/ 2210 h 2218"/>
                  <a:gd name="T74" fmla="*/ 0 w 8059"/>
                  <a:gd name="T75" fmla="*/ 2218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9" h="2218">
                    <a:moveTo>
                      <a:pt x="0" y="2218"/>
                    </a:moveTo>
                    <a:lnTo>
                      <a:pt x="23" y="2203"/>
                    </a:lnTo>
                    <a:lnTo>
                      <a:pt x="91" y="2161"/>
                    </a:lnTo>
                    <a:lnTo>
                      <a:pt x="198" y="2094"/>
                    </a:lnTo>
                    <a:lnTo>
                      <a:pt x="339" y="2006"/>
                    </a:lnTo>
                    <a:lnTo>
                      <a:pt x="511" y="1898"/>
                    </a:lnTo>
                    <a:lnTo>
                      <a:pt x="707" y="1774"/>
                    </a:lnTo>
                    <a:lnTo>
                      <a:pt x="924" y="1637"/>
                    </a:lnTo>
                    <a:lnTo>
                      <a:pt x="1156" y="1490"/>
                    </a:lnTo>
                    <a:lnTo>
                      <a:pt x="1399" y="1336"/>
                    </a:lnTo>
                    <a:lnTo>
                      <a:pt x="1647" y="1177"/>
                    </a:lnTo>
                    <a:lnTo>
                      <a:pt x="1898" y="1016"/>
                    </a:lnTo>
                    <a:lnTo>
                      <a:pt x="2146" y="858"/>
                    </a:lnTo>
                    <a:lnTo>
                      <a:pt x="2384" y="703"/>
                    </a:lnTo>
                    <a:lnTo>
                      <a:pt x="2610" y="556"/>
                    </a:lnTo>
                    <a:lnTo>
                      <a:pt x="2818" y="418"/>
                    </a:lnTo>
                    <a:lnTo>
                      <a:pt x="3004" y="293"/>
                    </a:lnTo>
                    <a:lnTo>
                      <a:pt x="3091" y="238"/>
                    </a:lnTo>
                    <a:lnTo>
                      <a:pt x="3180" y="188"/>
                    </a:lnTo>
                    <a:lnTo>
                      <a:pt x="3269" y="144"/>
                    </a:lnTo>
                    <a:lnTo>
                      <a:pt x="3360" y="108"/>
                    </a:lnTo>
                    <a:lnTo>
                      <a:pt x="3452" y="77"/>
                    </a:lnTo>
                    <a:lnTo>
                      <a:pt x="3544" y="50"/>
                    </a:lnTo>
                    <a:lnTo>
                      <a:pt x="3636" y="30"/>
                    </a:lnTo>
                    <a:lnTo>
                      <a:pt x="3730" y="15"/>
                    </a:lnTo>
                    <a:lnTo>
                      <a:pt x="3823" y="4"/>
                    </a:lnTo>
                    <a:lnTo>
                      <a:pt x="3916" y="0"/>
                    </a:lnTo>
                    <a:lnTo>
                      <a:pt x="4010" y="0"/>
                    </a:lnTo>
                    <a:lnTo>
                      <a:pt x="4103" y="3"/>
                    </a:lnTo>
                    <a:lnTo>
                      <a:pt x="4196" y="12"/>
                    </a:lnTo>
                    <a:lnTo>
                      <a:pt x="4289" y="25"/>
                    </a:lnTo>
                    <a:lnTo>
                      <a:pt x="4381" y="42"/>
                    </a:lnTo>
                    <a:lnTo>
                      <a:pt x="4473" y="64"/>
                    </a:lnTo>
                    <a:lnTo>
                      <a:pt x="4564" y="89"/>
                    </a:lnTo>
                    <a:lnTo>
                      <a:pt x="4654" y="117"/>
                    </a:lnTo>
                    <a:lnTo>
                      <a:pt x="4743" y="149"/>
                    </a:lnTo>
                    <a:lnTo>
                      <a:pt x="4831" y="185"/>
                    </a:lnTo>
                    <a:lnTo>
                      <a:pt x="4917" y="224"/>
                    </a:lnTo>
                    <a:lnTo>
                      <a:pt x="5002" y="265"/>
                    </a:lnTo>
                    <a:lnTo>
                      <a:pt x="5086" y="310"/>
                    </a:lnTo>
                    <a:lnTo>
                      <a:pt x="5168" y="357"/>
                    </a:lnTo>
                    <a:lnTo>
                      <a:pt x="5247" y="406"/>
                    </a:lnTo>
                    <a:lnTo>
                      <a:pt x="5325" y="458"/>
                    </a:lnTo>
                    <a:lnTo>
                      <a:pt x="5401" y="512"/>
                    </a:lnTo>
                    <a:lnTo>
                      <a:pt x="5474" y="568"/>
                    </a:lnTo>
                    <a:lnTo>
                      <a:pt x="5546" y="626"/>
                    </a:lnTo>
                    <a:lnTo>
                      <a:pt x="5613" y="686"/>
                    </a:lnTo>
                    <a:lnTo>
                      <a:pt x="5680" y="746"/>
                    </a:lnTo>
                    <a:lnTo>
                      <a:pt x="5743" y="810"/>
                    </a:lnTo>
                    <a:lnTo>
                      <a:pt x="5808" y="873"/>
                    </a:lnTo>
                    <a:lnTo>
                      <a:pt x="5878" y="936"/>
                    </a:lnTo>
                    <a:lnTo>
                      <a:pt x="5952" y="999"/>
                    </a:lnTo>
                    <a:lnTo>
                      <a:pt x="6032" y="1064"/>
                    </a:lnTo>
                    <a:lnTo>
                      <a:pt x="6114" y="1127"/>
                    </a:lnTo>
                    <a:lnTo>
                      <a:pt x="6200" y="1189"/>
                    </a:lnTo>
                    <a:lnTo>
                      <a:pt x="6290" y="1252"/>
                    </a:lnTo>
                    <a:lnTo>
                      <a:pt x="6382" y="1313"/>
                    </a:lnTo>
                    <a:lnTo>
                      <a:pt x="6476" y="1374"/>
                    </a:lnTo>
                    <a:lnTo>
                      <a:pt x="6571" y="1435"/>
                    </a:lnTo>
                    <a:lnTo>
                      <a:pt x="6668" y="1493"/>
                    </a:lnTo>
                    <a:lnTo>
                      <a:pt x="6764" y="1551"/>
                    </a:lnTo>
                    <a:lnTo>
                      <a:pt x="6861" y="1607"/>
                    </a:lnTo>
                    <a:lnTo>
                      <a:pt x="6957" y="1662"/>
                    </a:lnTo>
                    <a:lnTo>
                      <a:pt x="7053" y="1715"/>
                    </a:lnTo>
                    <a:lnTo>
                      <a:pt x="7147" y="1766"/>
                    </a:lnTo>
                    <a:lnTo>
                      <a:pt x="7240" y="1815"/>
                    </a:lnTo>
                    <a:lnTo>
                      <a:pt x="7330" y="1862"/>
                    </a:lnTo>
                    <a:lnTo>
                      <a:pt x="7416" y="1907"/>
                    </a:lnTo>
                    <a:lnTo>
                      <a:pt x="7500" y="1949"/>
                    </a:lnTo>
                    <a:lnTo>
                      <a:pt x="7655" y="2026"/>
                    </a:lnTo>
                    <a:lnTo>
                      <a:pt x="7789" y="2093"/>
                    </a:lnTo>
                    <a:lnTo>
                      <a:pt x="7902" y="2146"/>
                    </a:lnTo>
                    <a:lnTo>
                      <a:pt x="7987" y="2185"/>
                    </a:lnTo>
                    <a:lnTo>
                      <a:pt x="8041" y="2210"/>
                    </a:lnTo>
                    <a:lnTo>
                      <a:pt x="8059" y="2218"/>
                    </a:lnTo>
                    <a:lnTo>
                      <a:pt x="0" y="2218"/>
                    </a:lnTo>
                    <a:close/>
                  </a:path>
                </a:pathLst>
              </a:custGeom>
              <a:solidFill>
                <a:srgbClr val="A6D4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ïṧľiďe"/>
              <p:cNvSpPr/>
              <p:nvPr/>
            </p:nvSpPr>
            <p:spPr bwMode="auto">
              <a:xfrm>
                <a:off x="4662940" y="4188006"/>
                <a:ext cx="1813207" cy="944297"/>
              </a:xfrm>
              <a:custGeom>
                <a:avLst/>
                <a:gdLst>
                  <a:gd name="T0" fmla="*/ 0 w 4257"/>
                  <a:gd name="T1" fmla="*/ 7 h 2218"/>
                  <a:gd name="T2" fmla="*/ 68 w 4257"/>
                  <a:gd name="T3" fmla="*/ 2 h 2218"/>
                  <a:gd name="T4" fmla="*/ 136 w 4257"/>
                  <a:gd name="T5" fmla="*/ 0 h 2218"/>
                  <a:gd name="T6" fmla="*/ 203 w 4257"/>
                  <a:gd name="T7" fmla="*/ 0 h 2218"/>
                  <a:gd name="T8" fmla="*/ 271 w 4257"/>
                  <a:gd name="T9" fmla="*/ 2 h 2218"/>
                  <a:gd name="T10" fmla="*/ 339 w 4257"/>
                  <a:gd name="T11" fmla="*/ 7 h 2218"/>
                  <a:gd name="T12" fmla="*/ 407 w 4257"/>
                  <a:gd name="T13" fmla="*/ 13 h 2218"/>
                  <a:gd name="T14" fmla="*/ 474 w 4257"/>
                  <a:gd name="T15" fmla="*/ 24 h 2218"/>
                  <a:gd name="T16" fmla="*/ 541 w 4257"/>
                  <a:gd name="T17" fmla="*/ 35 h 2218"/>
                  <a:gd name="T18" fmla="*/ 608 w 4257"/>
                  <a:gd name="T19" fmla="*/ 49 h 2218"/>
                  <a:gd name="T20" fmla="*/ 674 w 4257"/>
                  <a:gd name="T21" fmla="*/ 65 h 2218"/>
                  <a:gd name="T22" fmla="*/ 741 w 4257"/>
                  <a:gd name="T23" fmla="*/ 82 h 2218"/>
                  <a:gd name="T24" fmla="*/ 806 w 4257"/>
                  <a:gd name="T25" fmla="*/ 102 h 2218"/>
                  <a:gd name="T26" fmla="*/ 871 w 4257"/>
                  <a:gd name="T27" fmla="*/ 124 h 2218"/>
                  <a:gd name="T28" fmla="*/ 936 w 4257"/>
                  <a:gd name="T29" fmla="*/ 148 h 2218"/>
                  <a:gd name="T30" fmla="*/ 999 w 4257"/>
                  <a:gd name="T31" fmla="*/ 173 h 2218"/>
                  <a:gd name="T32" fmla="*/ 1063 w 4257"/>
                  <a:gd name="T33" fmla="*/ 200 h 2218"/>
                  <a:gd name="T34" fmla="*/ 1126 w 4257"/>
                  <a:gd name="T35" fmla="*/ 228 h 2218"/>
                  <a:gd name="T36" fmla="*/ 1187 w 4257"/>
                  <a:gd name="T37" fmla="*/ 258 h 2218"/>
                  <a:gd name="T38" fmla="*/ 1248 w 4257"/>
                  <a:gd name="T39" fmla="*/ 290 h 2218"/>
                  <a:gd name="T40" fmla="*/ 1308 w 4257"/>
                  <a:gd name="T41" fmla="*/ 324 h 2218"/>
                  <a:gd name="T42" fmla="*/ 1367 w 4257"/>
                  <a:gd name="T43" fmla="*/ 357 h 2218"/>
                  <a:gd name="T44" fmla="*/ 1426 w 4257"/>
                  <a:gd name="T45" fmla="*/ 394 h 2218"/>
                  <a:gd name="T46" fmla="*/ 1482 w 4257"/>
                  <a:gd name="T47" fmla="*/ 431 h 2218"/>
                  <a:gd name="T48" fmla="*/ 1538 w 4257"/>
                  <a:gd name="T49" fmla="*/ 468 h 2218"/>
                  <a:gd name="T50" fmla="*/ 1593 w 4257"/>
                  <a:gd name="T51" fmla="*/ 508 h 2218"/>
                  <a:gd name="T52" fmla="*/ 1646 w 4257"/>
                  <a:gd name="T53" fmla="*/ 548 h 2218"/>
                  <a:gd name="T54" fmla="*/ 1699 w 4257"/>
                  <a:gd name="T55" fmla="*/ 589 h 2218"/>
                  <a:gd name="T56" fmla="*/ 1751 w 4257"/>
                  <a:gd name="T57" fmla="*/ 632 h 2218"/>
                  <a:gd name="T58" fmla="*/ 1800 w 4257"/>
                  <a:gd name="T59" fmla="*/ 675 h 2218"/>
                  <a:gd name="T60" fmla="*/ 1848 w 4257"/>
                  <a:gd name="T61" fmla="*/ 719 h 2218"/>
                  <a:gd name="T62" fmla="*/ 1895 w 4257"/>
                  <a:gd name="T63" fmla="*/ 764 h 2218"/>
                  <a:gd name="T64" fmla="*/ 1941 w 4257"/>
                  <a:gd name="T65" fmla="*/ 810 h 2218"/>
                  <a:gd name="T66" fmla="*/ 2006 w 4257"/>
                  <a:gd name="T67" fmla="*/ 873 h 2218"/>
                  <a:gd name="T68" fmla="*/ 2076 w 4257"/>
                  <a:gd name="T69" fmla="*/ 936 h 2218"/>
                  <a:gd name="T70" fmla="*/ 2150 w 4257"/>
                  <a:gd name="T71" fmla="*/ 999 h 2218"/>
                  <a:gd name="T72" fmla="*/ 2230 w 4257"/>
                  <a:gd name="T73" fmla="*/ 1064 h 2218"/>
                  <a:gd name="T74" fmla="*/ 2312 w 4257"/>
                  <a:gd name="T75" fmla="*/ 1127 h 2218"/>
                  <a:gd name="T76" fmla="*/ 2398 w 4257"/>
                  <a:gd name="T77" fmla="*/ 1189 h 2218"/>
                  <a:gd name="T78" fmla="*/ 2488 w 4257"/>
                  <a:gd name="T79" fmla="*/ 1252 h 2218"/>
                  <a:gd name="T80" fmla="*/ 2580 w 4257"/>
                  <a:gd name="T81" fmla="*/ 1313 h 2218"/>
                  <a:gd name="T82" fmla="*/ 2674 w 4257"/>
                  <a:gd name="T83" fmla="*/ 1374 h 2218"/>
                  <a:gd name="T84" fmla="*/ 2769 w 4257"/>
                  <a:gd name="T85" fmla="*/ 1435 h 2218"/>
                  <a:gd name="T86" fmla="*/ 2866 w 4257"/>
                  <a:gd name="T87" fmla="*/ 1493 h 2218"/>
                  <a:gd name="T88" fmla="*/ 2962 w 4257"/>
                  <a:gd name="T89" fmla="*/ 1551 h 2218"/>
                  <a:gd name="T90" fmla="*/ 3059 w 4257"/>
                  <a:gd name="T91" fmla="*/ 1607 h 2218"/>
                  <a:gd name="T92" fmla="*/ 3155 w 4257"/>
                  <a:gd name="T93" fmla="*/ 1662 h 2218"/>
                  <a:gd name="T94" fmla="*/ 3251 w 4257"/>
                  <a:gd name="T95" fmla="*/ 1715 h 2218"/>
                  <a:gd name="T96" fmla="*/ 3345 w 4257"/>
                  <a:gd name="T97" fmla="*/ 1766 h 2218"/>
                  <a:gd name="T98" fmla="*/ 3438 w 4257"/>
                  <a:gd name="T99" fmla="*/ 1815 h 2218"/>
                  <a:gd name="T100" fmla="*/ 3528 w 4257"/>
                  <a:gd name="T101" fmla="*/ 1862 h 2218"/>
                  <a:gd name="T102" fmla="*/ 3614 w 4257"/>
                  <a:gd name="T103" fmla="*/ 1907 h 2218"/>
                  <a:gd name="T104" fmla="*/ 3698 w 4257"/>
                  <a:gd name="T105" fmla="*/ 1949 h 2218"/>
                  <a:gd name="T106" fmla="*/ 3853 w 4257"/>
                  <a:gd name="T107" fmla="*/ 2026 h 2218"/>
                  <a:gd name="T108" fmla="*/ 3987 w 4257"/>
                  <a:gd name="T109" fmla="*/ 2093 h 2218"/>
                  <a:gd name="T110" fmla="*/ 4100 w 4257"/>
                  <a:gd name="T111" fmla="*/ 2146 h 2218"/>
                  <a:gd name="T112" fmla="*/ 4185 w 4257"/>
                  <a:gd name="T113" fmla="*/ 2185 h 2218"/>
                  <a:gd name="T114" fmla="*/ 4239 w 4257"/>
                  <a:gd name="T115" fmla="*/ 2210 h 2218"/>
                  <a:gd name="T116" fmla="*/ 4257 w 4257"/>
                  <a:gd name="T117" fmla="*/ 2218 h 2218"/>
                  <a:gd name="T118" fmla="*/ 0 w 4257"/>
                  <a:gd name="T119" fmla="*/ 2218 h 2218"/>
                  <a:gd name="T120" fmla="*/ 0 w 4257"/>
                  <a:gd name="T121" fmla="*/ 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57" h="2218">
                    <a:moveTo>
                      <a:pt x="0" y="7"/>
                    </a:moveTo>
                    <a:lnTo>
                      <a:pt x="68" y="2"/>
                    </a:lnTo>
                    <a:lnTo>
                      <a:pt x="136" y="0"/>
                    </a:lnTo>
                    <a:lnTo>
                      <a:pt x="203" y="0"/>
                    </a:lnTo>
                    <a:lnTo>
                      <a:pt x="271" y="2"/>
                    </a:lnTo>
                    <a:lnTo>
                      <a:pt x="339" y="7"/>
                    </a:lnTo>
                    <a:lnTo>
                      <a:pt x="407" y="13"/>
                    </a:lnTo>
                    <a:lnTo>
                      <a:pt x="474" y="24"/>
                    </a:lnTo>
                    <a:lnTo>
                      <a:pt x="541" y="35"/>
                    </a:lnTo>
                    <a:lnTo>
                      <a:pt x="608" y="49"/>
                    </a:lnTo>
                    <a:lnTo>
                      <a:pt x="674" y="65"/>
                    </a:lnTo>
                    <a:lnTo>
                      <a:pt x="741" y="82"/>
                    </a:lnTo>
                    <a:lnTo>
                      <a:pt x="806" y="102"/>
                    </a:lnTo>
                    <a:lnTo>
                      <a:pt x="871" y="124"/>
                    </a:lnTo>
                    <a:lnTo>
                      <a:pt x="936" y="148"/>
                    </a:lnTo>
                    <a:lnTo>
                      <a:pt x="999" y="173"/>
                    </a:lnTo>
                    <a:lnTo>
                      <a:pt x="1063" y="200"/>
                    </a:lnTo>
                    <a:lnTo>
                      <a:pt x="1126" y="228"/>
                    </a:lnTo>
                    <a:lnTo>
                      <a:pt x="1187" y="258"/>
                    </a:lnTo>
                    <a:lnTo>
                      <a:pt x="1248" y="290"/>
                    </a:lnTo>
                    <a:lnTo>
                      <a:pt x="1308" y="324"/>
                    </a:lnTo>
                    <a:lnTo>
                      <a:pt x="1367" y="357"/>
                    </a:lnTo>
                    <a:lnTo>
                      <a:pt x="1426" y="394"/>
                    </a:lnTo>
                    <a:lnTo>
                      <a:pt x="1482" y="431"/>
                    </a:lnTo>
                    <a:lnTo>
                      <a:pt x="1538" y="468"/>
                    </a:lnTo>
                    <a:lnTo>
                      <a:pt x="1593" y="508"/>
                    </a:lnTo>
                    <a:lnTo>
                      <a:pt x="1646" y="548"/>
                    </a:lnTo>
                    <a:lnTo>
                      <a:pt x="1699" y="589"/>
                    </a:lnTo>
                    <a:lnTo>
                      <a:pt x="1751" y="632"/>
                    </a:lnTo>
                    <a:lnTo>
                      <a:pt x="1800" y="675"/>
                    </a:lnTo>
                    <a:lnTo>
                      <a:pt x="1848" y="719"/>
                    </a:lnTo>
                    <a:lnTo>
                      <a:pt x="1895" y="764"/>
                    </a:lnTo>
                    <a:lnTo>
                      <a:pt x="1941" y="810"/>
                    </a:lnTo>
                    <a:lnTo>
                      <a:pt x="2006" y="873"/>
                    </a:lnTo>
                    <a:lnTo>
                      <a:pt x="2076" y="936"/>
                    </a:lnTo>
                    <a:lnTo>
                      <a:pt x="2150" y="999"/>
                    </a:lnTo>
                    <a:lnTo>
                      <a:pt x="2230" y="1064"/>
                    </a:lnTo>
                    <a:lnTo>
                      <a:pt x="2312" y="1127"/>
                    </a:lnTo>
                    <a:lnTo>
                      <a:pt x="2398" y="1189"/>
                    </a:lnTo>
                    <a:lnTo>
                      <a:pt x="2488" y="1252"/>
                    </a:lnTo>
                    <a:lnTo>
                      <a:pt x="2580" y="1313"/>
                    </a:lnTo>
                    <a:lnTo>
                      <a:pt x="2674" y="1374"/>
                    </a:lnTo>
                    <a:lnTo>
                      <a:pt x="2769" y="1435"/>
                    </a:lnTo>
                    <a:lnTo>
                      <a:pt x="2866" y="1493"/>
                    </a:lnTo>
                    <a:lnTo>
                      <a:pt x="2962" y="1551"/>
                    </a:lnTo>
                    <a:lnTo>
                      <a:pt x="3059" y="1607"/>
                    </a:lnTo>
                    <a:lnTo>
                      <a:pt x="3155" y="1662"/>
                    </a:lnTo>
                    <a:lnTo>
                      <a:pt x="3251" y="1715"/>
                    </a:lnTo>
                    <a:lnTo>
                      <a:pt x="3345" y="1766"/>
                    </a:lnTo>
                    <a:lnTo>
                      <a:pt x="3438" y="1815"/>
                    </a:lnTo>
                    <a:lnTo>
                      <a:pt x="3528" y="1862"/>
                    </a:lnTo>
                    <a:lnTo>
                      <a:pt x="3614" y="1907"/>
                    </a:lnTo>
                    <a:lnTo>
                      <a:pt x="3698" y="1949"/>
                    </a:lnTo>
                    <a:lnTo>
                      <a:pt x="3853" y="2026"/>
                    </a:lnTo>
                    <a:lnTo>
                      <a:pt x="3987" y="2093"/>
                    </a:lnTo>
                    <a:lnTo>
                      <a:pt x="4100" y="2146"/>
                    </a:lnTo>
                    <a:lnTo>
                      <a:pt x="4185" y="2185"/>
                    </a:lnTo>
                    <a:lnTo>
                      <a:pt x="4239" y="2210"/>
                    </a:lnTo>
                    <a:lnTo>
                      <a:pt x="4257" y="2218"/>
                    </a:lnTo>
                    <a:lnTo>
                      <a:pt x="0" y="2218"/>
                    </a:lnTo>
                    <a:lnTo>
                      <a:pt x="0" y="7"/>
                    </a:lnTo>
                    <a:close/>
                  </a:path>
                </a:pathLst>
              </a:custGeom>
              <a:solidFill>
                <a:srgbClr val="91B4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íṩḻîḑé"/>
              <p:cNvSpPr/>
              <p:nvPr/>
            </p:nvSpPr>
            <p:spPr bwMode="auto">
              <a:xfrm>
                <a:off x="4527493" y="1143000"/>
                <a:ext cx="848463" cy="750071"/>
              </a:xfrm>
              <a:custGeom>
                <a:avLst/>
                <a:gdLst>
                  <a:gd name="T0" fmla="*/ 1987 w 1991"/>
                  <a:gd name="T1" fmla="*/ 1753 h 1760"/>
                  <a:gd name="T2" fmla="*/ 1954 w 1991"/>
                  <a:gd name="T3" fmla="*/ 1704 h 1760"/>
                  <a:gd name="T4" fmla="*/ 1887 w 1991"/>
                  <a:gd name="T5" fmla="*/ 1611 h 1760"/>
                  <a:gd name="T6" fmla="*/ 1791 w 1991"/>
                  <a:gd name="T7" fmla="*/ 1482 h 1760"/>
                  <a:gd name="T8" fmla="*/ 1698 w 1991"/>
                  <a:gd name="T9" fmla="*/ 1368 h 1760"/>
                  <a:gd name="T10" fmla="*/ 1627 w 1991"/>
                  <a:gd name="T11" fmla="*/ 1285 h 1760"/>
                  <a:gd name="T12" fmla="*/ 1548 w 1991"/>
                  <a:gd name="T13" fmla="*/ 1197 h 1760"/>
                  <a:gd name="T14" fmla="*/ 1463 w 1991"/>
                  <a:gd name="T15" fmla="*/ 1106 h 1760"/>
                  <a:gd name="T16" fmla="*/ 1372 w 1991"/>
                  <a:gd name="T17" fmla="*/ 1012 h 1760"/>
                  <a:gd name="T18" fmla="*/ 1272 w 1991"/>
                  <a:gd name="T19" fmla="*/ 917 h 1760"/>
                  <a:gd name="T20" fmla="*/ 1166 w 1991"/>
                  <a:gd name="T21" fmla="*/ 821 h 1760"/>
                  <a:gd name="T22" fmla="*/ 1055 w 1991"/>
                  <a:gd name="T23" fmla="*/ 726 h 1760"/>
                  <a:gd name="T24" fmla="*/ 880 w 1991"/>
                  <a:gd name="T25" fmla="*/ 589 h 1760"/>
                  <a:gd name="T26" fmla="*/ 669 w 1991"/>
                  <a:gd name="T27" fmla="*/ 431 h 1760"/>
                  <a:gd name="T28" fmla="*/ 485 w 1991"/>
                  <a:gd name="T29" fmla="*/ 300 h 1760"/>
                  <a:gd name="T30" fmla="*/ 327 w 1991"/>
                  <a:gd name="T31" fmla="*/ 195 h 1760"/>
                  <a:gd name="T32" fmla="*/ 201 w 1991"/>
                  <a:gd name="T33" fmla="*/ 115 h 1760"/>
                  <a:gd name="T34" fmla="*/ 103 w 1991"/>
                  <a:gd name="T35" fmla="*/ 56 h 1760"/>
                  <a:gd name="T36" fmla="*/ 38 w 1991"/>
                  <a:gd name="T37" fmla="*/ 20 h 1760"/>
                  <a:gd name="T38" fmla="*/ 5 w 1991"/>
                  <a:gd name="T39" fmla="*/ 2 h 1760"/>
                  <a:gd name="T40" fmla="*/ 1 w 1991"/>
                  <a:gd name="T41" fmla="*/ 7 h 1760"/>
                  <a:gd name="T42" fmla="*/ 14 w 1991"/>
                  <a:gd name="T43" fmla="*/ 59 h 1760"/>
                  <a:gd name="T44" fmla="*/ 36 w 1991"/>
                  <a:gd name="T45" fmla="*/ 128 h 1760"/>
                  <a:gd name="T46" fmla="*/ 56 w 1991"/>
                  <a:gd name="T47" fmla="*/ 186 h 1760"/>
                  <a:gd name="T48" fmla="*/ 83 w 1991"/>
                  <a:gd name="T49" fmla="*/ 254 h 1760"/>
                  <a:gd name="T50" fmla="*/ 116 w 1991"/>
                  <a:gd name="T51" fmla="*/ 329 h 1760"/>
                  <a:gd name="T52" fmla="*/ 157 w 1991"/>
                  <a:gd name="T53" fmla="*/ 411 h 1760"/>
                  <a:gd name="T54" fmla="*/ 207 w 1991"/>
                  <a:gd name="T55" fmla="*/ 500 h 1760"/>
                  <a:gd name="T56" fmla="*/ 265 w 1991"/>
                  <a:gd name="T57" fmla="*/ 593 h 1760"/>
                  <a:gd name="T58" fmla="*/ 332 w 1991"/>
                  <a:gd name="T59" fmla="*/ 691 h 1760"/>
                  <a:gd name="T60" fmla="*/ 410 w 1991"/>
                  <a:gd name="T61" fmla="*/ 790 h 1760"/>
                  <a:gd name="T62" fmla="*/ 499 w 1991"/>
                  <a:gd name="T63" fmla="*/ 894 h 1760"/>
                  <a:gd name="T64" fmla="*/ 599 w 1991"/>
                  <a:gd name="T65" fmla="*/ 997 h 1760"/>
                  <a:gd name="T66" fmla="*/ 711 w 1991"/>
                  <a:gd name="T67" fmla="*/ 1102 h 1760"/>
                  <a:gd name="T68" fmla="*/ 834 w 1991"/>
                  <a:gd name="T69" fmla="*/ 1204 h 1760"/>
                  <a:gd name="T70" fmla="*/ 956 w 1991"/>
                  <a:gd name="T71" fmla="*/ 1297 h 1760"/>
                  <a:gd name="T72" fmla="*/ 1074 w 1991"/>
                  <a:gd name="T73" fmla="*/ 1379 h 1760"/>
                  <a:gd name="T74" fmla="*/ 1188 w 1991"/>
                  <a:gd name="T75" fmla="*/ 1450 h 1760"/>
                  <a:gd name="T76" fmla="*/ 1297 w 1991"/>
                  <a:gd name="T77" fmla="*/ 1512 h 1760"/>
                  <a:gd name="T78" fmla="*/ 1400 w 1991"/>
                  <a:gd name="T79" fmla="*/ 1566 h 1760"/>
                  <a:gd name="T80" fmla="*/ 1498 w 1991"/>
                  <a:gd name="T81" fmla="*/ 1611 h 1760"/>
                  <a:gd name="T82" fmla="*/ 1589 w 1991"/>
                  <a:gd name="T83" fmla="*/ 1649 h 1760"/>
                  <a:gd name="T84" fmla="*/ 1671 w 1991"/>
                  <a:gd name="T85" fmla="*/ 1680 h 1760"/>
                  <a:gd name="T86" fmla="*/ 1746 w 1991"/>
                  <a:gd name="T87" fmla="*/ 1704 h 1760"/>
                  <a:gd name="T88" fmla="*/ 1842 w 1991"/>
                  <a:gd name="T89" fmla="*/ 1731 h 1760"/>
                  <a:gd name="T90" fmla="*/ 1936 w 1991"/>
                  <a:gd name="T91" fmla="*/ 1752 h 1760"/>
                  <a:gd name="T92" fmla="*/ 1985 w 1991"/>
                  <a:gd name="T93" fmla="*/ 176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91" h="1760">
                    <a:moveTo>
                      <a:pt x="1991" y="1760"/>
                    </a:moveTo>
                    <a:lnTo>
                      <a:pt x="1987" y="1753"/>
                    </a:lnTo>
                    <a:lnTo>
                      <a:pt x="1975" y="1735"/>
                    </a:lnTo>
                    <a:lnTo>
                      <a:pt x="1954" y="1704"/>
                    </a:lnTo>
                    <a:lnTo>
                      <a:pt x="1924" y="1663"/>
                    </a:lnTo>
                    <a:lnTo>
                      <a:pt x="1887" y="1611"/>
                    </a:lnTo>
                    <a:lnTo>
                      <a:pt x="1842" y="1550"/>
                    </a:lnTo>
                    <a:lnTo>
                      <a:pt x="1791" y="1482"/>
                    </a:lnTo>
                    <a:lnTo>
                      <a:pt x="1731" y="1407"/>
                    </a:lnTo>
                    <a:lnTo>
                      <a:pt x="1698" y="1368"/>
                    </a:lnTo>
                    <a:lnTo>
                      <a:pt x="1663" y="1327"/>
                    </a:lnTo>
                    <a:lnTo>
                      <a:pt x="1627" y="1285"/>
                    </a:lnTo>
                    <a:lnTo>
                      <a:pt x="1589" y="1242"/>
                    </a:lnTo>
                    <a:lnTo>
                      <a:pt x="1548" y="1197"/>
                    </a:lnTo>
                    <a:lnTo>
                      <a:pt x="1507" y="1152"/>
                    </a:lnTo>
                    <a:lnTo>
                      <a:pt x="1463" y="1106"/>
                    </a:lnTo>
                    <a:lnTo>
                      <a:pt x="1419" y="1059"/>
                    </a:lnTo>
                    <a:lnTo>
                      <a:pt x="1372" y="1012"/>
                    </a:lnTo>
                    <a:lnTo>
                      <a:pt x="1322" y="965"/>
                    </a:lnTo>
                    <a:lnTo>
                      <a:pt x="1272" y="917"/>
                    </a:lnTo>
                    <a:lnTo>
                      <a:pt x="1220" y="870"/>
                    </a:lnTo>
                    <a:lnTo>
                      <a:pt x="1166" y="821"/>
                    </a:lnTo>
                    <a:lnTo>
                      <a:pt x="1111" y="774"/>
                    </a:lnTo>
                    <a:lnTo>
                      <a:pt x="1055" y="726"/>
                    </a:lnTo>
                    <a:lnTo>
                      <a:pt x="996" y="679"/>
                    </a:lnTo>
                    <a:lnTo>
                      <a:pt x="880" y="589"/>
                    </a:lnTo>
                    <a:lnTo>
                      <a:pt x="771" y="506"/>
                    </a:lnTo>
                    <a:lnTo>
                      <a:pt x="669" y="431"/>
                    </a:lnTo>
                    <a:lnTo>
                      <a:pt x="573" y="362"/>
                    </a:lnTo>
                    <a:lnTo>
                      <a:pt x="485" y="300"/>
                    </a:lnTo>
                    <a:lnTo>
                      <a:pt x="402" y="244"/>
                    </a:lnTo>
                    <a:lnTo>
                      <a:pt x="327" y="195"/>
                    </a:lnTo>
                    <a:lnTo>
                      <a:pt x="261" y="152"/>
                    </a:lnTo>
                    <a:lnTo>
                      <a:pt x="201" y="115"/>
                    </a:lnTo>
                    <a:lnTo>
                      <a:pt x="148" y="83"/>
                    </a:lnTo>
                    <a:lnTo>
                      <a:pt x="103" y="56"/>
                    </a:lnTo>
                    <a:lnTo>
                      <a:pt x="67" y="36"/>
                    </a:lnTo>
                    <a:lnTo>
                      <a:pt x="38" y="20"/>
                    </a:lnTo>
                    <a:lnTo>
                      <a:pt x="17" y="9"/>
                    </a:lnTo>
                    <a:lnTo>
                      <a:pt x="5" y="2"/>
                    </a:lnTo>
                    <a:lnTo>
                      <a:pt x="0" y="0"/>
                    </a:lnTo>
                    <a:lnTo>
                      <a:pt x="1" y="7"/>
                    </a:lnTo>
                    <a:lnTo>
                      <a:pt x="6" y="26"/>
                    </a:lnTo>
                    <a:lnTo>
                      <a:pt x="14" y="59"/>
                    </a:lnTo>
                    <a:lnTo>
                      <a:pt x="26" y="102"/>
                    </a:lnTo>
                    <a:lnTo>
                      <a:pt x="36" y="128"/>
                    </a:lnTo>
                    <a:lnTo>
                      <a:pt x="45" y="156"/>
                    </a:lnTo>
                    <a:lnTo>
                      <a:pt x="56" y="186"/>
                    </a:lnTo>
                    <a:lnTo>
                      <a:pt x="69" y="219"/>
                    </a:lnTo>
                    <a:lnTo>
                      <a:pt x="83" y="254"/>
                    </a:lnTo>
                    <a:lnTo>
                      <a:pt x="99" y="291"/>
                    </a:lnTo>
                    <a:lnTo>
                      <a:pt x="116" y="329"/>
                    </a:lnTo>
                    <a:lnTo>
                      <a:pt x="136" y="369"/>
                    </a:lnTo>
                    <a:lnTo>
                      <a:pt x="157" y="411"/>
                    </a:lnTo>
                    <a:lnTo>
                      <a:pt x="182" y="455"/>
                    </a:lnTo>
                    <a:lnTo>
                      <a:pt x="207" y="500"/>
                    </a:lnTo>
                    <a:lnTo>
                      <a:pt x="234" y="546"/>
                    </a:lnTo>
                    <a:lnTo>
                      <a:pt x="265" y="593"/>
                    </a:lnTo>
                    <a:lnTo>
                      <a:pt x="298" y="641"/>
                    </a:lnTo>
                    <a:lnTo>
                      <a:pt x="332" y="691"/>
                    </a:lnTo>
                    <a:lnTo>
                      <a:pt x="370" y="740"/>
                    </a:lnTo>
                    <a:lnTo>
                      <a:pt x="410" y="790"/>
                    </a:lnTo>
                    <a:lnTo>
                      <a:pt x="453" y="842"/>
                    </a:lnTo>
                    <a:lnTo>
                      <a:pt x="499" y="894"/>
                    </a:lnTo>
                    <a:lnTo>
                      <a:pt x="547" y="946"/>
                    </a:lnTo>
                    <a:lnTo>
                      <a:pt x="599" y="997"/>
                    </a:lnTo>
                    <a:lnTo>
                      <a:pt x="654" y="1050"/>
                    </a:lnTo>
                    <a:lnTo>
                      <a:pt x="711" y="1102"/>
                    </a:lnTo>
                    <a:lnTo>
                      <a:pt x="772" y="1154"/>
                    </a:lnTo>
                    <a:lnTo>
                      <a:pt x="834" y="1204"/>
                    </a:lnTo>
                    <a:lnTo>
                      <a:pt x="895" y="1252"/>
                    </a:lnTo>
                    <a:lnTo>
                      <a:pt x="956" y="1297"/>
                    </a:lnTo>
                    <a:lnTo>
                      <a:pt x="1015" y="1339"/>
                    </a:lnTo>
                    <a:lnTo>
                      <a:pt x="1074" y="1379"/>
                    </a:lnTo>
                    <a:lnTo>
                      <a:pt x="1131" y="1415"/>
                    </a:lnTo>
                    <a:lnTo>
                      <a:pt x="1188" y="1450"/>
                    </a:lnTo>
                    <a:lnTo>
                      <a:pt x="1243" y="1482"/>
                    </a:lnTo>
                    <a:lnTo>
                      <a:pt x="1297" y="1512"/>
                    </a:lnTo>
                    <a:lnTo>
                      <a:pt x="1350" y="1540"/>
                    </a:lnTo>
                    <a:lnTo>
                      <a:pt x="1400" y="1566"/>
                    </a:lnTo>
                    <a:lnTo>
                      <a:pt x="1450" y="1589"/>
                    </a:lnTo>
                    <a:lnTo>
                      <a:pt x="1498" y="1611"/>
                    </a:lnTo>
                    <a:lnTo>
                      <a:pt x="1544" y="1630"/>
                    </a:lnTo>
                    <a:lnTo>
                      <a:pt x="1589" y="1649"/>
                    </a:lnTo>
                    <a:lnTo>
                      <a:pt x="1631" y="1665"/>
                    </a:lnTo>
                    <a:lnTo>
                      <a:pt x="1671" y="1680"/>
                    </a:lnTo>
                    <a:lnTo>
                      <a:pt x="1710" y="1692"/>
                    </a:lnTo>
                    <a:lnTo>
                      <a:pt x="1746" y="1704"/>
                    </a:lnTo>
                    <a:lnTo>
                      <a:pt x="1780" y="1714"/>
                    </a:lnTo>
                    <a:lnTo>
                      <a:pt x="1842" y="1731"/>
                    </a:lnTo>
                    <a:lnTo>
                      <a:pt x="1894" y="1744"/>
                    </a:lnTo>
                    <a:lnTo>
                      <a:pt x="1936" y="1752"/>
                    </a:lnTo>
                    <a:lnTo>
                      <a:pt x="1965" y="1757"/>
                    </a:lnTo>
                    <a:lnTo>
                      <a:pt x="1985" y="1760"/>
                    </a:lnTo>
                    <a:lnTo>
                      <a:pt x="1991" y="176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ŝḻïďé"/>
              <p:cNvSpPr/>
              <p:nvPr/>
            </p:nvSpPr>
            <p:spPr bwMode="auto">
              <a:xfrm>
                <a:off x="5230286" y="1817680"/>
                <a:ext cx="314340" cy="314340"/>
              </a:xfrm>
              <a:custGeom>
                <a:avLst/>
                <a:gdLst>
                  <a:gd name="T0" fmla="*/ 407 w 739"/>
                  <a:gd name="T1" fmla="*/ 1 h 738"/>
                  <a:gd name="T2" fmla="*/ 461 w 739"/>
                  <a:gd name="T3" fmla="*/ 12 h 738"/>
                  <a:gd name="T4" fmla="*/ 513 w 739"/>
                  <a:gd name="T5" fmla="*/ 29 h 738"/>
                  <a:gd name="T6" fmla="*/ 561 w 739"/>
                  <a:gd name="T7" fmla="*/ 53 h 738"/>
                  <a:gd name="T8" fmla="*/ 605 w 739"/>
                  <a:gd name="T9" fmla="*/ 84 h 738"/>
                  <a:gd name="T10" fmla="*/ 642 w 739"/>
                  <a:gd name="T11" fmla="*/ 121 h 738"/>
                  <a:gd name="T12" fmla="*/ 676 w 739"/>
                  <a:gd name="T13" fmla="*/ 162 h 738"/>
                  <a:gd name="T14" fmla="*/ 702 w 739"/>
                  <a:gd name="T15" fmla="*/ 209 h 738"/>
                  <a:gd name="T16" fmla="*/ 722 w 739"/>
                  <a:gd name="T17" fmla="*/ 259 h 738"/>
                  <a:gd name="T18" fmla="*/ 734 w 739"/>
                  <a:gd name="T19" fmla="*/ 313 h 738"/>
                  <a:gd name="T20" fmla="*/ 739 w 739"/>
                  <a:gd name="T21" fmla="*/ 369 h 738"/>
                  <a:gd name="T22" fmla="*/ 734 w 739"/>
                  <a:gd name="T23" fmla="*/ 425 h 738"/>
                  <a:gd name="T24" fmla="*/ 722 w 739"/>
                  <a:gd name="T25" fmla="*/ 478 h 738"/>
                  <a:gd name="T26" fmla="*/ 702 w 739"/>
                  <a:gd name="T27" fmla="*/ 529 h 738"/>
                  <a:gd name="T28" fmla="*/ 676 w 739"/>
                  <a:gd name="T29" fmla="*/ 576 h 738"/>
                  <a:gd name="T30" fmla="*/ 642 w 739"/>
                  <a:gd name="T31" fmla="*/ 617 h 738"/>
                  <a:gd name="T32" fmla="*/ 605 w 739"/>
                  <a:gd name="T33" fmla="*/ 654 h 738"/>
                  <a:gd name="T34" fmla="*/ 561 w 739"/>
                  <a:gd name="T35" fmla="*/ 685 h 738"/>
                  <a:gd name="T36" fmla="*/ 513 w 739"/>
                  <a:gd name="T37" fmla="*/ 709 h 738"/>
                  <a:gd name="T38" fmla="*/ 461 w 739"/>
                  <a:gd name="T39" fmla="*/ 726 h 738"/>
                  <a:gd name="T40" fmla="*/ 407 w 739"/>
                  <a:gd name="T41" fmla="*/ 737 h 738"/>
                  <a:gd name="T42" fmla="*/ 351 w 739"/>
                  <a:gd name="T43" fmla="*/ 738 h 738"/>
                  <a:gd name="T44" fmla="*/ 294 w 739"/>
                  <a:gd name="T45" fmla="*/ 731 h 738"/>
                  <a:gd name="T46" fmla="*/ 243 w 739"/>
                  <a:gd name="T47" fmla="*/ 716 h 738"/>
                  <a:gd name="T48" fmla="*/ 193 w 739"/>
                  <a:gd name="T49" fmla="*/ 693 h 738"/>
                  <a:gd name="T50" fmla="*/ 149 w 739"/>
                  <a:gd name="T51" fmla="*/ 664 h 738"/>
                  <a:gd name="T52" fmla="*/ 108 w 739"/>
                  <a:gd name="T53" fmla="*/ 630 h 738"/>
                  <a:gd name="T54" fmla="*/ 74 w 739"/>
                  <a:gd name="T55" fmla="*/ 590 h 738"/>
                  <a:gd name="T56" fmla="*/ 45 w 739"/>
                  <a:gd name="T57" fmla="*/ 545 h 738"/>
                  <a:gd name="T58" fmla="*/ 22 w 739"/>
                  <a:gd name="T59" fmla="*/ 495 h 738"/>
                  <a:gd name="T60" fmla="*/ 7 w 739"/>
                  <a:gd name="T61" fmla="*/ 444 h 738"/>
                  <a:gd name="T62" fmla="*/ 0 w 739"/>
                  <a:gd name="T63" fmla="*/ 387 h 738"/>
                  <a:gd name="T64" fmla="*/ 2 w 739"/>
                  <a:gd name="T65" fmla="*/ 331 h 738"/>
                  <a:gd name="T66" fmla="*/ 12 w 739"/>
                  <a:gd name="T67" fmla="*/ 277 h 738"/>
                  <a:gd name="T68" fmla="*/ 29 w 739"/>
                  <a:gd name="T69" fmla="*/ 225 h 738"/>
                  <a:gd name="T70" fmla="*/ 53 w 739"/>
                  <a:gd name="T71" fmla="*/ 177 h 738"/>
                  <a:gd name="T72" fmla="*/ 84 w 739"/>
                  <a:gd name="T73" fmla="*/ 134 h 738"/>
                  <a:gd name="T74" fmla="*/ 121 w 739"/>
                  <a:gd name="T75" fmla="*/ 96 h 738"/>
                  <a:gd name="T76" fmla="*/ 162 w 739"/>
                  <a:gd name="T77" fmla="*/ 62 h 738"/>
                  <a:gd name="T78" fmla="*/ 209 w 739"/>
                  <a:gd name="T79" fmla="*/ 36 h 738"/>
                  <a:gd name="T80" fmla="*/ 260 w 739"/>
                  <a:gd name="T81" fmla="*/ 16 h 738"/>
                  <a:gd name="T82" fmla="*/ 313 w 739"/>
                  <a:gd name="T83" fmla="*/ 4 h 738"/>
                  <a:gd name="T84" fmla="*/ 369 w 739"/>
                  <a:gd name="T85"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9" h="738">
                    <a:moveTo>
                      <a:pt x="369" y="0"/>
                    </a:moveTo>
                    <a:lnTo>
                      <a:pt x="389" y="0"/>
                    </a:lnTo>
                    <a:lnTo>
                      <a:pt x="407" y="1"/>
                    </a:lnTo>
                    <a:lnTo>
                      <a:pt x="425" y="4"/>
                    </a:lnTo>
                    <a:lnTo>
                      <a:pt x="444" y="7"/>
                    </a:lnTo>
                    <a:lnTo>
                      <a:pt x="461" y="12"/>
                    </a:lnTo>
                    <a:lnTo>
                      <a:pt x="479" y="16"/>
                    </a:lnTo>
                    <a:lnTo>
                      <a:pt x="497" y="22"/>
                    </a:lnTo>
                    <a:lnTo>
                      <a:pt x="513" y="29"/>
                    </a:lnTo>
                    <a:lnTo>
                      <a:pt x="529" y="36"/>
                    </a:lnTo>
                    <a:lnTo>
                      <a:pt x="545" y="44"/>
                    </a:lnTo>
                    <a:lnTo>
                      <a:pt x="561" y="53"/>
                    </a:lnTo>
                    <a:lnTo>
                      <a:pt x="576" y="62"/>
                    </a:lnTo>
                    <a:lnTo>
                      <a:pt x="590" y="73"/>
                    </a:lnTo>
                    <a:lnTo>
                      <a:pt x="605" y="84"/>
                    </a:lnTo>
                    <a:lnTo>
                      <a:pt x="617" y="96"/>
                    </a:lnTo>
                    <a:lnTo>
                      <a:pt x="630" y="108"/>
                    </a:lnTo>
                    <a:lnTo>
                      <a:pt x="642" y="121"/>
                    </a:lnTo>
                    <a:lnTo>
                      <a:pt x="654" y="134"/>
                    </a:lnTo>
                    <a:lnTo>
                      <a:pt x="665" y="148"/>
                    </a:lnTo>
                    <a:lnTo>
                      <a:pt x="676" y="162"/>
                    </a:lnTo>
                    <a:lnTo>
                      <a:pt x="685" y="177"/>
                    </a:lnTo>
                    <a:lnTo>
                      <a:pt x="694" y="193"/>
                    </a:lnTo>
                    <a:lnTo>
                      <a:pt x="702" y="209"/>
                    </a:lnTo>
                    <a:lnTo>
                      <a:pt x="709" y="225"/>
                    </a:lnTo>
                    <a:lnTo>
                      <a:pt x="716" y="242"/>
                    </a:lnTo>
                    <a:lnTo>
                      <a:pt x="722" y="259"/>
                    </a:lnTo>
                    <a:lnTo>
                      <a:pt x="726" y="277"/>
                    </a:lnTo>
                    <a:lnTo>
                      <a:pt x="731" y="294"/>
                    </a:lnTo>
                    <a:lnTo>
                      <a:pt x="734" y="313"/>
                    </a:lnTo>
                    <a:lnTo>
                      <a:pt x="737" y="331"/>
                    </a:lnTo>
                    <a:lnTo>
                      <a:pt x="738" y="350"/>
                    </a:lnTo>
                    <a:lnTo>
                      <a:pt x="739" y="369"/>
                    </a:lnTo>
                    <a:lnTo>
                      <a:pt x="738" y="387"/>
                    </a:lnTo>
                    <a:lnTo>
                      <a:pt x="737" y="407"/>
                    </a:lnTo>
                    <a:lnTo>
                      <a:pt x="734" y="425"/>
                    </a:lnTo>
                    <a:lnTo>
                      <a:pt x="731" y="444"/>
                    </a:lnTo>
                    <a:lnTo>
                      <a:pt x="726" y="461"/>
                    </a:lnTo>
                    <a:lnTo>
                      <a:pt x="722" y="478"/>
                    </a:lnTo>
                    <a:lnTo>
                      <a:pt x="716" y="495"/>
                    </a:lnTo>
                    <a:lnTo>
                      <a:pt x="709" y="513"/>
                    </a:lnTo>
                    <a:lnTo>
                      <a:pt x="702" y="529"/>
                    </a:lnTo>
                    <a:lnTo>
                      <a:pt x="694" y="545"/>
                    </a:lnTo>
                    <a:lnTo>
                      <a:pt x="685" y="561"/>
                    </a:lnTo>
                    <a:lnTo>
                      <a:pt x="676" y="576"/>
                    </a:lnTo>
                    <a:lnTo>
                      <a:pt x="665" y="590"/>
                    </a:lnTo>
                    <a:lnTo>
                      <a:pt x="654" y="603"/>
                    </a:lnTo>
                    <a:lnTo>
                      <a:pt x="642" y="617"/>
                    </a:lnTo>
                    <a:lnTo>
                      <a:pt x="630" y="630"/>
                    </a:lnTo>
                    <a:lnTo>
                      <a:pt x="617" y="642"/>
                    </a:lnTo>
                    <a:lnTo>
                      <a:pt x="605" y="654"/>
                    </a:lnTo>
                    <a:lnTo>
                      <a:pt x="590" y="664"/>
                    </a:lnTo>
                    <a:lnTo>
                      <a:pt x="576" y="675"/>
                    </a:lnTo>
                    <a:lnTo>
                      <a:pt x="561" y="685"/>
                    </a:lnTo>
                    <a:lnTo>
                      <a:pt x="545" y="693"/>
                    </a:lnTo>
                    <a:lnTo>
                      <a:pt x="529" y="702"/>
                    </a:lnTo>
                    <a:lnTo>
                      <a:pt x="513" y="709"/>
                    </a:lnTo>
                    <a:lnTo>
                      <a:pt x="497" y="716"/>
                    </a:lnTo>
                    <a:lnTo>
                      <a:pt x="479" y="722"/>
                    </a:lnTo>
                    <a:lnTo>
                      <a:pt x="461" y="726"/>
                    </a:lnTo>
                    <a:lnTo>
                      <a:pt x="444" y="731"/>
                    </a:lnTo>
                    <a:lnTo>
                      <a:pt x="425" y="734"/>
                    </a:lnTo>
                    <a:lnTo>
                      <a:pt x="407" y="737"/>
                    </a:lnTo>
                    <a:lnTo>
                      <a:pt x="389" y="738"/>
                    </a:lnTo>
                    <a:lnTo>
                      <a:pt x="369" y="738"/>
                    </a:lnTo>
                    <a:lnTo>
                      <a:pt x="351" y="738"/>
                    </a:lnTo>
                    <a:lnTo>
                      <a:pt x="331" y="737"/>
                    </a:lnTo>
                    <a:lnTo>
                      <a:pt x="313" y="734"/>
                    </a:lnTo>
                    <a:lnTo>
                      <a:pt x="294" y="731"/>
                    </a:lnTo>
                    <a:lnTo>
                      <a:pt x="277" y="726"/>
                    </a:lnTo>
                    <a:lnTo>
                      <a:pt x="260" y="722"/>
                    </a:lnTo>
                    <a:lnTo>
                      <a:pt x="243" y="716"/>
                    </a:lnTo>
                    <a:lnTo>
                      <a:pt x="225" y="709"/>
                    </a:lnTo>
                    <a:lnTo>
                      <a:pt x="209" y="702"/>
                    </a:lnTo>
                    <a:lnTo>
                      <a:pt x="193" y="693"/>
                    </a:lnTo>
                    <a:lnTo>
                      <a:pt x="178" y="685"/>
                    </a:lnTo>
                    <a:lnTo>
                      <a:pt x="162" y="675"/>
                    </a:lnTo>
                    <a:lnTo>
                      <a:pt x="149" y="664"/>
                    </a:lnTo>
                    <a:lnTo>
                      <a:pt x="135" y="654"/>
                    </a:lnTo>
                    <a:lnTo>
                      <a:pt x="121" y="642"/>
                    </a:lnTo>
                    <a:lnTo>
                      <a:pt x="108" y="630"/>
                    </a:lnTo>
                    <a:lnTo>
                      <a:pt x="96" y="617"/>
                    </a:lnTo>
                    <a:lnTo>
                      <a:pt x="84" y="603"/>
                    </a:lnTo>
                    <a:lnTo>
                      <a:pt x="74" y="590"/>
                    </a:lnTo>
                    <a:lnTo>
                      <a:pt x="64" y="576"/>
                    </a:lnTo>
                    <a:lnTo>
                      <a:pt x="53" y="561"/>
                    </a:lnTo>
                    <a:lnTo>
                      <a:pt x="45" y="545"/>
                    </a:lnTo>
                    <a:lnTo>
                      <a:pt x="36" y="529"/>
                    </a:lnTo>
                    <a:lnTo>
                      <a:pt x="29" y="513"/>
                    </a:lnTo>
                    <a:lnTo>
                      <a:pt x="22" y="495"/>
                    </a:lnTo>
                    <a:lnTo>
                      <a:pt x="16" y="478"/>
                    </a:lnTo>
                    <a:lnTo>
                      <a:pt x="12" y="461"/>
                    </a:lnTo>
                    <a:lnTo>
                      <a:pt x="7" y="444"/>
                    </a:lnTo>
                    <a:lnTo>
                      <a:pt x="5" y="425"/>
                    </a:lnTo>
                    <a:lnTo>
                      <a:pt x="2" y="407"/>
                    </a:lnTo>
                    <a:lnTo>
                      <a:pt x="0" y="387"/>
                    </a:lnTo>
                    <a:lnTo>
                      <a:pt x="0" y="369"/>
                    </a:lnTo>
                    <a:lnTo>
                      <a:pt x="0" y="350"/>
                    </a:lnTo>
                    <a:lnTo>
                      <a:pt x="2" y="331"/>
                    </a:lnTo>
                    <a:lnTo>
                      <a:pt x="5" y="313"/>
                    </a:lnTo>
                    <a:lnTo>
                      <a:pt x="7" y="294"/>
                    </a:lnTo>
                    <a:lnTo>
                      <a:pt x="12" y="277"/>
                    </a:lnTo>
                    <a:lnTo>
                      <a:pt x="16" y="259"/>
                    </a:lnTo>
                    <a:lnTo>
                      <a:pt x="22" y="242"/>
                    </a:lnTo>
                    <a:lnTo>
                      <a:pt x="29" y="225"/>
                    </a:lnTo>
                    <a:lnTo>
                      <a:pt x="36" y="209"/>
                    </a:lnTo>
                    <a:lnTo>
                      <a:pt x="45" y="193"/>
                    </a:lnTo>
                    <a:lnTo>
                      <a:pt x="53" y="177"/>
                    </a:lnTo>
                    <a:lnTo>
                      <a:pt x="64" y="162"/>
                    </a:lnTo>
                    <a:lnTo>
                      <a:pt x="74" y="148"/>
                    </a:lnTo>
                    <a:lnTo>
                      <a:pt x="84" y="134"/>
                    </a:lnTo>
                    <a:lnTo>
                      <a:pt x="96" y="121"/>
                    </a:lnTo>
                    <a:lnTo>
                      <a:pt x="108" y="108"/>
                    </a:lnTo>
                    <a:lnTo>
                      <a:pt x="121" y="96"/>
                    </a:lnTo>
                    <a:lnTo>
                      <a:pt x="135" y="84"/>
                    </a:lnTo>
                    <a:lnTo>
                      <a:pt x="149" y="73"/>
                    </a:lnTo>
                    <a:lnTo>
                      <a:pt x="162" y="62"/>
                    </a:lnTo>
                    <a:lnTo>
                      <a:pt x="178" y="53"/>
                    </a:lnTo>
                    <a:lnTo>
                      <a:pt x="193" y="44"/>
                    </a:lnTo>
                    <a:lnTo>
                      <a:pt x="209" y="36"/>
                    </a:lnTo>
                    <a:lnTo>
                      <a:pt x="225" y="29"/>
                    </a:lnTo>
                    <a:lnTo>
                      <a:pt x="243" y="22"/>
                    </a:lnTo>
                    <a:lnTo>
                      <a:pt x="260" y="16"/>
                    </a:lnTo>
                    <a:lnTo>
                      <a:pt x="277" y="12"/>
                    </a:lnTo>
                    <a:lnTo>
                      <a:pt x="294" y="7"/>
                    </a:lnTo>
                    <a:lnTo>
                      <a:pt x="313" y="4"/>
                    </a:lnTo>
                    <a:lnTo>
                      <a:pt x="331" y="1"/>
                    </a:lnTo>
                    <a:lnTo>
                      <a:pt x="351" y="0"/>
                    </a:lnTo>
                    <a:lnTo>
                      <a:pt x="369"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ïṣļïďé"/>
              <p:cNvSpPr/>
              <p:nvPr/>
            </p:nvSpPr>
            <p:spPr bwMode="auto">
              <a:xfrm>
                <a:off x="5319732" y="1912238"/>
                <a:ext cx="129059" cy="130336"/>
              </a:xfrm>
              <a:custGeom>
                <a:avLst/>
                <a:gdLst>
                  <a:gd name="T0" fmla="*/ 167 w 303"/>
                  <a:gd name="T1" fmla="*/ 0 h 304"/>
                  <a:gd name="T2" fmla="*/ 197 w 303"/>
                  <a:gd name="T3" fmla="*/ 7 h 304"/>
                  <a:gd name="T4" fmla="*/ 224 w 303"/>
                  <a:gd name="T5" fmla="*/ 19 h 304"/>
                  <a:gd name="T6" fmla="*/ 248 w 303"/>
                  <a:gd name="T7" fmla="*/ 35 h 304"/>
                  <a:gd name="T8" fmla="*/ 268 w 303"/>
                  <a:gd name="T9" fmla="*/ 55 h 304"/>
                  <a:gd name="T10" fmla="*/ 284 w 303"/>
                  <a:gd name="T11" fmla="*/ 80 h 304"/>
                  <a:gd name="T12" fmla="*/ 296 w 303"/>
                  <a:gd name="T13" fmla="*/ 106 h 304"/>
                  <a:gd name="T14" fmla="*/ 303 w 303"/>
                  <a:gd name="T15" fmla="*/ 136 h 304"/>
                  <a:gd name="T16" fmla="*/ 303 w 303"/>
                  <a:gd name="T17" fmla="*/ 167 h 304"/>
                  <a:gd name="T18" fmla="*/ 296 w 303"/>
                  <a:gd name="T19" fmla="*/ 197 h 304"/>
                  <a:gd name="T20" fmla="*/ 284 w 303"/>
                  <a:gd name="T21" fmla="*/ 224 h 304"/>
                  <a:gd name="T22" fmla="*/ 268 w 303"/>
                  <a:gd name="T23" fmla="*/ 248 h 304"/>
                  <a:gd name="T24" fmla="*/ 248 w 303"/>
                  <a:gd name="T25" fmla="*/ 268 h 304"/>
                  <a:gd name="T26" fmla="*/ 224 w 303"/>
                  <a:gd name="T27" fmla="*/ 285 h 304"/>
                  <a:gd name="T28" fmla="*/ 197 w 303"/>
                  <a:gd name="T29" fmla="*/ 297 h 304"/>
                  <a:gd name="T30" fmla="*/ 167 w 303"/>
                  <a:gd name="T31" fmla="*/ 302 h 304"/>
                  <a:gd name="T32" fmla="*/ 136 w 303"/>
                  <a:gd name="T33" fmla="*/ 302 h 304"/>
                  <a:gd name="T34" fmla="*/ 106 w 303"/>
                  <a:gd name="T35" fmla="*/ 297 h 304"/>
                  <a:gd name="T36" fmla="*/ 80 w 303"/>
                  <a:gd name="T37" fmla="*/ 285 h 304"/>
                  <a:gd name="T38" fmla="*/ 56 w 303"/>
                  <a:gd name="T39" fmla="*/ 268 h 304"/>
                  <a:gd name="T40" fmla="*/ 35 w 303"/>
                  <a:gd name="T41" fmla="*/ 248 h 304"/>
                  <a:gd name="T42" fmla="*/ 18 w 303"/>
                  <a:gd name="T43" fmla="*/ 224 h 304"/>
                  <a:gd name="T44" fmla="*/ 6 w 303"/>
                  <a:gd name="T45" fmla="*/ 197 h 304"/>
                  <a:gd name="T46" fmla="*/ 1 w 303"/>
                  <a:gd name="T47" fmla="*/ 167 h 304"/>
                  <a:gd name="T48" fmla="*/ 1 w 303"/>
                  <a:gd name="T49" fmla="*/ 136 h 304"/>
                  <a:gd name="T50" fmla="*/ 6 w 303"/>
                  <a:gd name="T51" fmla="*/ 106 h 304"/>
                  <a:gd name="T52" fmla="*/ 18 w 303"/>
                  <a:gd name="T53" fmla="*/ 80 h 304"/>
                  <a:gd name="T54" fmla="*/ 35 w 303"/>
                  <a:gd name="T55" fmla="*/ 55 h 304"/>
                  <a:gd name="T56" fmla="*/ 56 w 303"/>
                  <a:gd name="T57" fmla="*/ 35 h 304"/>
                  <a:gd name="T58" fmla="*/ 80 w 303"/>
                  <a:gd name="T59" fmla="*/ 19 h 304"/>
                  <a:gd name="T60" fmla="*/ 106 w 303"/>
                  <a:gd name="T61" fmla="*/ 7 h 304"/>
                  <a:gd name="T62" fmla="*/ 136 w 303"/>
                  <a:gd name="T6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3" h="304">
                    <a:moveTo>
                      <a:pt x="151" y="0"/>
                    </a:moveTo>
                    <a:lnTo>
                      <a:pt x="167" y="0"/>
                    </a:lnTo>
                    <a:lnTo>
                      <a:pt x="182" y="3"/>
                    </a:lnTo>
                    <a:lnTo>
                      <a:pt x="197" y="7"/>
                    </a:lnTo>
                    <a:lnTo>
                      <a:pt x="211" y="12"/>
                    </a:lnTo>
                    <a:lnTo>
                      <a:pt x="224" y="19"/>
                    </a:lnTo>
                    <a:lnTo>
                      <a:pt x="236" y="26"/>
                    </a:lnTo>
                    <a:lnTo>
                      <a:pt x="248" y="35"/>
                    </a:lnTo>
                    <a:lnTo>
                      <a:pt x="259" y="44"/>
                    </a:lnTo>
                    <a:lnTo>
                      <a:pt x="268" y="55"/>
                    </a:lnTo>
                    <a:lnTo>
                      <a:pt x="278" y="67"/>
                    </a:lnTo>
                    <a:lnTo>
                      <a:pt x="284" y="80"/>
                    </a:lnTo>
                    <a:lnTo>
                      <a:pt x="291" y="92"/>
                    </a:lnTo>
                    <a:lnTo>
                      <a:pt x="296" y="106"/>
                    </a:lnTo>
                    <a:lnTo>
                      <a:pt x="300" y="121"/>
                    </a:lnTo>
                    <a:lnTo>
                      <a:pt x="303" y="136"/>
                    </a:lnTo>
                    <a:lnTo>
                      <a:pt x="303" y="152"/>
                    </a:lnTo>
                    <a:lnTo>
                      <a:pt x="303" y="167"/>
                    </a:lnTo>
                    <a:lnTo>
                      <a:pt x="300" y="182"/>
                    </a:lnTo>
                    <a:lnTo>
                      <a:pt x="296" y="197"/>
                    </a:lnTo>
                    <a:lnTo>
                      <a:pt x="291" y="211"/>
                    </a:lnTo>
                    <a:lnTo>
                      <a:pt x="284" y="224"/>
                    </a:lnTo>
                    <a:lnTo>
                      <a:pt x="278" y="236"/>
                    </a:lnTo>
                    <a:lnTo>
                      <a:pt x="268" y="248"/>
                    </a:lnTo>
                    <a:lnTo>
                      <a:pt x="259" y="259"/>
                    </a:lnTo>
                    <a:lnTo>
                      <a:pt x="248" y="268"/>
                    </a:lnTo>
                    <a:lnTo>
                      <a:pt x="236" y="277"/>
                    </a:lnTo>
                    <a:lnTo>
                      <a:pt x="224" y="285"/>
                    </a:lnTo>
                    <a:lnTo>
                      <a:pt x="211" y="291"/>
                    </a:lnTo>
                    <a:lnTo>
                      <a:pt x="197" y="297"/>
                    </a:lnTo>
                    <a:lnTo>
                      <a:pt x="182" y="300"/>
                    </a:lnTo>
                    <a:lnTo>
                      <a:pt x="167" y="302"/>
                    </a:lnTo>
                    <a:lnTo>
                      <a:pt x="151" y="304"/>
                    </a:lnTo>
                    <a:lnTo>
                      <a:pt x="136" y="302"/>
                    </a:lnTo>
                    <a:lnTo>
                      <a:pt x="121" y="300"/>
                    </a:lnTo>
                    <a:lnTo>
                      <a:pt x="106" y="297"/>
                    </a:lnTo>
                    <a:lnTo>
                      <a:pt x="93" y="291"/>
                    </a:lnTo>
                    <a:lnTo>
                      <a:pt x="80" y="285"/>
                    </a:lnTo>
                    <a:lnTo>
                      <a:pt x="67" y="277"/>
                    </a:lnTo>
                    <a:lnTo>
                      <a:pt x="56" y="268"/>
                    </a:lnTo>
                    <a:lnTo>
                      <a:pt x="44" y="259"/>
                    </a:lnTo>
                    <a:lnTo>
                      <a:pt x="35" y="248"/>
                    </a:lnTo>
                    <a:lnTo>
                      <a:pt x="26" y="236"/>
                    </a:lnTo>
                    <a:lnTo>
                      <a:pt x="18" y="224"/>
                    </a:lnTo>
                    <a:lnTo>
                      <a:pt x="12" y="211"/>
                    </a:lnTo>
                    <a:lnTo>
                      <a:pt x="6" y="197"/>
                    </a:lnTo>
                    <a:lnTo>
                      <a:pt x="3" y="182"/>
                    </a:lnTo>
                    <a:lnTo>
                      <a:pt x="1" y="167"/>
                    </a:lnTo>
                    <a:lnTo>
                      <a:pt x="0" y="152"/>
                    </a:lnTo>
                    <a:lnTo>
                      <a:pt x="1" y="136"/>
                    </a:lnTo>
                    <a:lnTo>
                      <a:pt x="3" y="121"/>
                    </a:lnTo>
                    <a:lnTo>
                      <a:pt x="6" y="106"/>
                    </a:lnTo>
                    <a:lnTo>
                      <a:pt x="12" y="92"/>
                    </a:lnTo>
                    <a:lnTo>
                      <a:pt x="18" y="80"/>
                    </a:lnTo>
                    <a:lnTo>
                      <a:pt x="26" y="67"/>
                    </a:lnTo>
                    <a:lnTo>
                      <a:pt x="35" y="55"/>
                    </a:lnTo>
                    <a:lnTo>
                      <a:pt x="44" y="44"/>
                    </a:lnTo>
                    <a:lnTo>
                      <a:pt x="56" y="35"/>
                    </a:lnTo>
                    <a:lnTo>
                      <a:pt x="67" y="26"/>
                    </a:lnTo>
                    <a:lnTo>
                      <a:pt x="80" y="19"/>
                    </a:lnTo>
                    <a:lnTo>
                      <a:pt x="93" y="12"/>
                    </a:lnTo>
                    <a:lnTo>
                      <a:pt x="106" y="7"/>
                    </a:lnTo>
                    <a:lnTo>
                      <a:pt x="121" y="3"/>
                    </a:lnTo>
                    <a:lnTo>
                      <a:pt x="136" y="0"/>
                    </a:lnTo>
                    <a:lnTo>
                      <a:pt x="151" y="0"/>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ľiḓé"/>
              <p:cNvSpPr/>
              <p:nvPr/>
            </p:nvSpPr>
            <p:spPr bwMode="auto">
              <a:xfrm>
                <a:off x="2603751" y="3827506"/>
                <a:ext cx="1565914" cy="1303577"/>
              </a:xfrm>
              <a:custGeom>
                <a:avLst/>
                <a:gdLst>
                  <a:gd name="T0" fmla="*/ 0 w 5210"/>
                  <a:gd name="T1" fmla="*/ 4339 h 4339"/>
                  <a:gd name="T2" fmla="*/ 0 w 5210"/>
                  <a:gd name="T3" fmla="*/ 2062 h 4339"/>
                  <a:gd name="T4" fmla="*/ 1062 w 5210"/>
                  <a:gd name="T5" fmla="*/ 711 h 4339"/>
                  <a:gd name="T6" fmla="*/ 2582 w 5210"/>
                  <a:gd name="T7" fmla="*/ 0 h 4339"/>
                  <a:gd name="T8" fmla="*/ 4212 w 5210"/>
                  <a:gd name="T9" fmla="*/ 775 h 4339"/>
                  <a:gd name="T10" fmla="*/ 5210 w 5210"/>
                  <a:gd name="T11" fmla="*/ 2134 h 4339"/>
                  <a:gd name="T12" fmla="*/ 5210 w 5210"/>
                  <a:gd name="T13" fmla="*/ 4330 h 4339"/>
                  <a:gd name="T14" fmla="*/ 0 w 5210"/>
                  <a:gd name="T15" fmla="*/ 4339 h 4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10" h="4339">
                    <a:moveTo>
                      <a:pt x="0" y="4339"/>
                    </a:moveTo>
                    <a:lnTo>
                      <a:pt x="0" y="2062"/>
                    </a:lnTo>
                    <a:lnTo>
                      <a:pt x="1062" y="711"/>
                    </a:lnTo>
                    <a:lnTo>
                      <a:pt x="2582" y="0"/>
                    </a:lnTo>
                    <a:lnTo>
                      <a:pt x="4212" y="775"/>
                    </a:lnTo>
                    <a:lnTo>
                      <a:pt x="5210" y="2134"/>
                    </a:lnTo>
                    <a:lnTo>
                      <a:pt x="5210" y="4330"/>
                    </a:lnTo>
                    <a:lnTo>
                      <a:pt x="0" y="4339"/>
                    </a:lnTo>
                    <a:close/>
                  </a:path>
                </a:pathLst>
              </a:custGeom>
              <a:pattFill prst="ltDnDiag">
                <a:fgClr>
                  <a:srgbClr val="2960B0">
                    <a:lumMod val="75000"/>
                  </a:srgbClr>
                </a:fgClr>
                <a:bgClr>
                  <a:srgbClr val="2960B0">
                    <a:lumMod val="50000"/>
                  </a:srgbClr>
                </a:bgClr>
              </a:pattFill>
              <a:ln>
                <a:noFill/>
              </a:ln>
            </p:spPr>
            <p:txBody>
              <a:bodyPr anchor="ctr"/>
              <a:lstStyle/>
              <a:p>
                <a:pPr algn="ctr"/>
                <a:endParaRPr/>
              </a:p>
            </p:txBody>
          </p:sp>
          <p:sp>
            <p:nvSpPr>
              <p:cNvPr id="109" name="iś1iḍè"/>
              <p:cNvSpPr/>
              <p:nvPr/>
            </p:nvSpPr>
            <p:spPr bwMode="auto">
              <a:xfrm>
                <a:off x="2778643" y="4592885"/>
                <a:ext cx="1209820" cy="24341"/>
              </a:xfrm>
              <a:prstGeom prst="rect">
                <a:avLst/>
              </a:prstGeom>
              <a:solidFill>
                <a:srgbClr val="0CCA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 name="ïSlîḓè"/>
              <p:cNvSpPr/>
              <p:nvPr/>
            </p:nvSpPr>
            <p:spPr bwMode="auto">
              <a:xfrm>
                <a:off x="2825521" y="4617225"/>
                <a:ext cx="338064" cy="512957"/>
              </a:xfrm>
              <a:prstGeom prst="rect">
                <a:avLst/>
              </a:prstGeom>
              <a:solidFill>
                <a:srgbClr val="FBF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 name="ïSḻiḋe"/>
              <p:cNvSpPr/>
              <p:nvPr/>
            </p:nvSpPr>
            <p:spPr bwMode="auto">
              <a:xfrm>
                <a:off x="2856172" y="4646975"/>
                <a:ext cx="280368" cy="454359"/>
              </a:xfrm>
              <a:custGeom>
                <a:avLst/>
                <a:gdLst>
                  <a:gd name="T0" fmla="*/ 36 w 932"/>
                  <a:gd name="T1" fmla="*/ 0 h 1512"/>
                  <a:gd name="T2" fmla="*/ 900 w 932"/>
                  <a:gd name="T3" fmla="*/ 0 h 1512"/>
                  <a:gd name="T4" fmla="*/ 460 w 932"/>
                  <a:gd name="T5" fmla="*/ 644 h 1512"/>
                  <a:gd name="T6" fmla="*/ 36 w 932"/>
                  <a:gd name="T7" fmla="*/ 0 h 1512"/>
                  <a:gd name="T8" fmla="*/ 932 w 932"/>
                  <a:gd name="T9" fmla="*/ 226 h 1512"/>
                  <a:gd name="T10" fmla="*/ 932 w 932"/>
                  <a:gd name="T11" fmla="*/ 1328 h 1512"/>
                  <a:gd name="T12" fmla="*/ 553 w 932"/>
                  <a:gd name="T13" fmla="*/ 756 h 1512"/>
                  <a:gd name="T14" fmla="*/ 932 w 932"/>
                  <a:gd name="T15" fmla="*/ 226 h 1512"/>
                  <a:gd name="T16" fmla="*/ 932 w 932"/>
                  <a:gd name="T17" fmla="*/ 1512 h 1512"/>
                  <a:gd name="T18" fmla="*/ 64 w 932"/>
                  <a:gd name="T19" fmla="*/ 1512 h 1512"/>
                  <a:gd name="T20" fmla="*/ 473 w 932"/>
                  <a:gd name="T21" fmla="*/ 868 h 1512"/>
                  <a:gd name="T22" fmla="*/ 932 w 932"/>
                  <a:gd name="T23" fmla="*/ 1512 h 1512"/>
                  <a:gd name="T24" fmla="*/ 0 w 932"/>
                  <a:gd name="T25" fmla="*/ 1360 h 1512"/>
                  <a:gd name="T26" fmla="*/ 0 w 932"/>
                  <a:gd name="T27" fmla="*/ 160 h 1512"/>
                  <a:gd name="T28" fmla="*/ 405 w 932"/>
                  <a:gd name="T29" fmla="*/ 784 h 1512"/>
                  <a:gd name="T30" fmla="*/ 0 w 932"/>
                  <a:gd name="T31" fmla="*/ 136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2" h="1512">
                    <a:moveTo>
                      <a:pt x="36" y="0"/>
                    </a:moveTo>
                    <a:lnTo>
                      <a:pt x="900" y="0"/>
                    </a:lnTo>
                    <a:lnTo>
                      <a:pt x="460" y="644"/>
                    </a:lnTo>
                    <a:lnTo>
                      <a:pt x="36" y="0"/>
                    </a:lnTo>
                    <a:close/>
                    <a:moveTo>
                      <a:pt x="932" y="226"/>
                    </a:moveTo>
                    <a:lnTo>
                      <a:pt x="932" y="1328"/>
                    </a:lnTo>
                    <a:lnTo>
                      <a:pt x="553" y="756"/>
                    </a:lnTo>
                    <a:lnTo>
                      <a:pt x="932" y="226"/>
                    </a:lnTo>
                    <a:close/>
                    <a:moveTo>
                      <a:pt x="932" y="1512"/>
                    </a:moveTo>
                    <a:lnTo>
                      <a:pt x="64" y="1512"/>
                    </a:lnTo>
                    <a:lnTo>
                      <a:pt x="473" y="868"/>
                    </a:lnTo>
                    <a:lnTo>
                      <a:pt x="932" y="1512"/>
                    </a:lnTo>
                    <a:close/>
                    <a:moveTo>
                      <a:pt x="0" y="1360"/>
                    </a:moveTo>
                    <a:lnTo>
                      <a:pt x="0" y="160"/>
                    </a:lnTo>
                    <a:lnTo>
                      <a:pt x="405" y="784"/>
                    </a:lnTo>
                    <a:lnTo>
                      <a:pt x="0" y="1360"/>
                    </a:lnTo>
                    <a:close/>
                  </a:path>
                </a:pathLst>
              </a:custGeom>
              <a:solidFill>
                <a:srgbClr val="2960B0">
                  <a:lumMod val="50000"/>
                </a:srgbClr>
              </a:solidFill>
              <a:ln>
                <a:noFill/>
              </a:ln>
            </p:spPr>
            <p:txBody>
              <a:bodyPr anchor="ctr"/>
              <a:lstStyle/>
              <a:p>
                <a:pPr algn="ctr"/>
                <a:endParaRPr/>
              </a:p>
            </p:txBody>
          </p:sp>
          <p:sp>
            <p:nvSpPr>
              <p:cNvPr id="112" name="ïṩļïďè"/>
              <p:cNvSpPr/>
              <p:nvPr/>
            </p:nvSpPr>
            <p:spPr bwMode="auto">
              <a:xfrm>
                <a:off x="3586392" y="4617225"/>
                <a:ext cx="338966" cy="512957"/>
              </a:xfrm>
              <a:prstGeom prst="rect">
                <a:avLst/>
              </a:prstGeom>
              <a:solidFill>
                <a:srgbClr val="FBF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 name="íSḷïdé"/>
              <p:cNvSpPr/>
              <p:nvPr/>
            </p:nvSpPr>
            <p:spPr bwMode="auto">
              <a:xfrm>
                <a:off x="3617944" y="4646975"/>
                <a:ext cx="279467" cy="454359"/>
              </a:xfrm>
              <a:custGeom>
                <a:avLst/>
                <a:gdLst>
                  <a:gd name="T0" fmla="*/ 36 w 932"/>
                  <a:gd name="T1" fmla="*/ 0 h 1512"/>
                  <a:gd name="T2" fmla="*/ 900 w 932"/>
                  <a:gd name="T3" fmla="*/ 0 h 1512"/>
                  <a:gd name="T4" fmla="*/ 460 w 932"/>
                  <a:gd name="T5" fmla="*/ 644 h 1512"/>
                  <a:gd name="T6" fmla="*/ 36 w 932"/>
                  <a:gd name="T7" fmla="*/ 0 h 1512"/>
                  <a:gd name="T8" fmla="*/ 932 w 932"/>
                  <a:gd name="T9" fmla="*/ 226 h 1512"/>
                  <a:gd name="T10" fmla="*/ 932 w 932"/>
                  <a:gd name="T11" fmla="*/ 1328 h 1512"/>
                  <a:gd name="T12" fmla="*/ 555 w 932"/>
                  <a:gd name="T13" fmla="*/ 756 h 1512"/>
                  <a:gd name="T14" fmla="*/ 932 w 932"/>
                  <a:gd name="T15" fmla="*/ 226 h 1512"/>
                  <a:gd name="T16" fmla="*/ 932 w 932"/>
                  <a:gd name="T17" fmla="*/ 1512 h 1512"/>
                  <a:gd name="T18" fmla="*/ 64 w 932"/>
                  <a:gd name="T19" fmla="*/ 1512 h 1512"/>
                  <a:gd name="T20" fmla="*/ 472 w 932"/>
                  <a:gd name="T21" fmla="*/ 868 h 1512"/>
                  <a:gd name="T22" fmla="*/ 932 w 932"/>
                  <a:gd name="T23" fmla="*/ 1512 h 1512"/>
                  <a:gd name="T24" fmla="*/ 0 w 932"/>
                  <a:gd name="T25" fmla="*/ 1360 h 1512"/>
                  <a:gd name="T26" fmla="*/ 0 w 932"/>
                  <a:gd name="T27" fmla="*/ 160 h 1512"/>
                  <a:gd name="T28" fmla="*/ 406 w 932"/>
                  <a:gd name="T29" fmla="*/ 784 h 1512"/>
                  <a:gd name="T30" fmla="*/ 0 w 932"/>
                  <a:gd name="T31" fmla="*/ 136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2" h="1512">
                    <a:moveTo>
                      <a:pt x="36" y="0"/>
                    </a:moveTo>
                    <a:lnTo>
                      <a:pt x="900" y="0"/>
                    </a:lnTo>
                    <a:lnTo>
                      <a:pt x="460" y="644"/>
                    </a:lnTo>
                    <a:lnTo>
                      <a:pt x="36" y="0"/>
                    </a:lnTo>
                    <a:close/>
                    <a:moveTo>
                      <a:pt x="932" y="226"/>
                    </a:moveTo>
                    <a:lnTo>
                      <a:pt x="932" y="1328"/>
                    </a:lnTo>
                    <a:lnTo>
                      <a:pt x="555" y="756"/>
                    </a:lnTo>
                    <a:lnTo>
                      <a:pt x="932" y="226"/>
                    </a:lnTo>
                    <a:close/>
                    <a:moveTo>
                      <a:pt x="932" y="1512"/>
                    </a:moveTo>
                    <a:lnTo>
                      <a:pt x="64" y="1512"/>
                    </a:lnTo>
                    <a:lnTo>
                      <a:pt x="472" y="868"/>
                    </a:lnTo>
                    <a:lnTo>
                      <a:pt x="932" y="1512"/>
                    </a:lnTo>
                    <a:close/>
                    <a:moveTo>
                      <a:pt x="0" y="1360"/>
                    </a:moveTo>
                    <a:lnTo>
                      <a:pt x="0" y="160"/>
                    </a:lnTo>
                    <a:lnTo>
                      <a:pt x="406" y="784"/>
                    </a:lnTo>
                    <a:lnTo>
                      <a:pt x="0" y="1360"/>
                    </a:lnTo>
                    <a:close/>
                  </a:path>
                </a:pathLst>
              </a:custGeom>
              <a:solidFill>
                <a:srgbClr val="2960B0">
                  <a:lumMod val="50000"/>
                </a:srgbClr>
              </a:solidFill>
              <a:ln>
                <a:noFill/>
              </a:ln>
            </p:spPr>
            <p:txBody>
              <a:bodyPr anchor="ctr"/>
              <a:lstStyle/>
              <a:p>
                <a:pPr algn="ctr"/>
                <a:endParaRPr/>
              </a:p>
            </p:txBody>
          </p:sp>
          <p:sp>
            <p:nvSpPr>
              <p:cNvPr id="114" name="îśḷíḑe"/>
              <p:cNvSpPr/>
              <p:nvPr/>
            </p:nvSpPr>
            <p:spPr bwMode="auto">
              <a:xfrm>
                <a:off x="3163586" y="4617225"/>
                <a:ext cx="422806" cy="512957"/>
              </a:xfrm>
              <a:prstGeom prst="rect">
                <a:avLst/>
              </a:prstGeom>
              <a:solidFill>
                <a:srgbClr val="594B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 name="îṣlîdê"/>
              <p:cNvSpPr/>
              <p:nvPr/>
            </p:nvSpPr>
            <p:spPr bwMode="auto">
              <a:xfrm>
                <a:off x="3163586" y="4989546"/>
                <a:ext cx="422806" cy="140635"/>
              </a:xfrm>
              <a:prstGeom prst="rect">
                <a:avLst/>
              </a:prstGeom>
              <a:solidFill>
                <a:srgbClr val="4436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6" name="íśḻíďê"/>
              <p:cNvSpPr/>
              <p:nvPr/>
            </p:nvSpPr>
            <p:spPr bwMode="auto">
              <a:xfrm>
                <a:off x="2977876" y="4042064"/>
                <a:ext cx="316428" cy="307413"/>
              </a:xfrm>
              <a:custGeom>
                <a:avLst/>
                <a:gdLst>
                  <a:gd name="T0" fmla="*/ 0 w 1052"/>
                  <a:gd name="T1" fmla="*/ 839 h 1023"/>
                  <a:gd name="T2" fmla="*/ 80 w 1052"/>
                  <a:gd name="T3" fmla="*/ 839 h 1023"/>
                  <a:gd name="T4" fmla="*/ 80 w 1052"/>
                  <a:gd name="T5" fmla="*/ 96 h 1023"/>
                  <a:gd name="T6" fmla="*/ 0 w 1052"/>
                  <a:gd name="T7" fmla="*/ 96 h 1023"/>
                  <a:gd name="T8" fmla="*/ 0 w 1052"/>
                  <a:gd name="T9" fmla="*/ 0 h 1023"/>
                  <a:gd name="T10" fmla="*/ 1040 w 1052"/>
                  <a:gd name="T11" fmla="*/ 0 h 1023"/>
                  <a:gd name="T12" fmla="*/ 1040 w 1052"/>
                  <a:gd name="T13" fmla="*/ 96 h 1023"/>
                  <a:gd name="T14" fmla="*/ 986 w 1052"/>
                  <a:gd name="T15" fmla="*/ 96 h 1023"/>
                  <a:gd name="T16" fmla="*/ 986 w 1052"/>
                  <a:gd name="T17" fmla="*/ 839 h 1023"/>
                  <a:gd name="T18" fmla="*/ 1052 w 1052"/>
                  <a:gd name="T19" fmla="*/ 839 h 1023"/>
                  <a:gd name="T20" fmla="*/ 1052 w 1052"/>
                  <a:gd name="T21" fmla="*/ 1023 h 1023"/>
                  <a:gd name="T22" fmla="*/ 0 w 1052"/>
                  <a:gd name="T23" fmla="*/ 1023 h 1023"/>
                  <a:gd name="T24" fmla="*/ 0 w 1052"/>
                  <a:gd name="T25" fmla="*/ 83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2" h="1023">
                    <a:moveTo>
                      <a:pt x="0" y="839"/>
                    </a:moveTo>
                    <a:lnTo>
                      <a:pt x="80" y="839"/>
                    </a:lnTo>
                    <a:lnTo>
                      <a:pt x="80" y="96"/>
                    </a:lnTo>
                    <a:lnTo>
                      <a:pt x="0" y="96"/>
                    </a:lnTo>
                    <a:lnTo>
                      <a:pt x="0" y="0"/>
                    </a:lnTo>
                    <a:lnTo>
                      <a:pt x="1040" y="0"/>
                    </a:lnTo>
                    <a:lnTo>
                      <a:pt x="1040" y="96"/>
                    </a:lnTo>
                    <a:lnTo>
                      <a:pt x="986" y="96"/>
                    </a:lnTo>
                    <a:lnTo>
                      <a:pt x="986" y="839"/>
                    </a:lnTo>
                    <a:lnTo>
                      <a:pt x="1052" y="839"/>
                    </a:lnTo>
                    <a:lnTo>
                      <a:pt x="1052" y="1023"/>
                    </a:lnTo>
                    <a:lnTo>
                      <a:pt x="0" y="1023"/>
                    </a:lnTo>
                    <a:lnTo>
                      <a:pt x="0" y="839"/>
                    </a:lnTo>
                    <a:close/>
                  </a:path>
                </a:pathLst>
              </a:custGeom>
              <a:solidFill>
                <a:srgbClr val="FEF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şḻídè"/>
              <p:cNvSpPr/>
              <p:nvPr/>
            </p:nvSpPr>
            <p:spPr bwMode="auto">
              <a:xfrm>
                <a:off x="3039178"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8" name="isľïḓè"/>
              <p:cNvSpPr/>
              <p:nvPr/>
            </p:nvSpPr>
            <p:spPr bwMode="auto">
              <a:xfrm>
                <a:off x="3148260"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 name="îSḻîḓè"/>
              <p:cNvSpPr/>
              <p:nvPr/>
            </p:nvSpPr>
            <p:spPr bwMode="auto">
              <a:xfrm>
                <a:off x="3466491" y="4042064"/>
                <a:ext cx="316428" cy="307413"/>
              </a:xfrm>
              <a:custGeom>
                <a:avLst/>
                <a:gdLst>
                  <a:gd name="T0" fmla="*/ 0 w 1054"/>
                  <a:gd name="T1" fmla="*/ 839 h 1023"/>
                  <a:gd name="T2" fmla="*/ 82 w 1054"/>
                  <a:gd name="T3" fmla="*/ 839 h 1023"/>
                  <a:gd name="T4" fmla="*/ 82 w 1054"/>
                  <a:gd name="T5" fmla="*/ 96 h 1023"/>
                  <a:gd name="T6" fmla="*/ 0 w 1054"/>
                  <a:gd name="T7" fmla="*/ 96 h 1023"/>
                  <a:gd name="T8" fmla="*/ 0 w 1054"/>
                  <a:gd name="T9" fmla="*/ 0 h 1023"/>
                  <a:gd name="T10" fmla="*/ 1040 w 1054"/>
                  <a:gd name="T11" fmla="*/ 0 h 1023"/>
                  <a:gd name="T12" fmla="*/ 1040 w 1054"/>
                  <a:gd name="T13" fmla="*/ 96 h 1023"/>
                  <a:gd name="T14" fmla="*/ 987 w 1054"/>
                  <a:gd name="T15" fmla="*/ 96 h 1023"/>
                  <a:gd name="T16" fmla="*/ 987 w 1054"/>
                  <a:gd name="T17" fmla="*/ 839 h 1023"/>
                  <a:gd name="T18" fmla="*/ 1054 w 1054"/>
                  <a:gd name="T19" fmla="*/ 839 h 1023"/>
                  <a:gd name="T20" fmla="*/ 1054 w 1054"/>
                  <a:gd name="T21" fmla="*/ 1023 h 1023"/>
                  <a:gd name="T22" fmla="*/ 0 w 1054"/>
                  <a:gd name="T23" fmla="*/ 1023 h 1023"/>
                  <a:gd name="T24" fmla="*/ 0 w 1054"/>
                  <a:gd name="T25" fmla="*/ 83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4" h="1023">
                    <a:moveTo>
                      <a:pt x="0" y="839"/>
                    </a:moveTo>
                    <a:lnTo>
                      <a:pt x="82" y="839"/>
                    </a:lnTo>
                    <a:lnTo>
                      <a:pt x="82" y="96"/>
                    </a:lnTo>
                    <a:lnTo>
                      <a:pt x="0" y="96"/>
                    </a:lnTo>
                    <a:lnTo>
                      <a:pt x="0" y="0"/>
                    </a:lnTo>
                    <a:lnTo>
                      <a:pt x="1040" y="0"/>
                    </a:lnTo>
                    <a:lnTo>
                      <a:pt x="1040" y="96"/>
                    </a:lnTo>
                    <a:lnTo>
                      <a:pt x="987" y="96"/>
                    </a:lnTo>
                    <a:lnTo>
                      <a:pt x="987" y="839"/>
                    </a:lnTo>
                    <a:lnTo>
                      <a:pt x="1054" y="839"/>
                    </a:lnTo>
                    <a:lnTo>
                      <a:pt x="1054" y="1023"/>
                    </a:lnTo>
                    <a:lnTo>
                      <a:pt x="0" y="1023"/>
                    </a:lnTo>
                    <a:lnTo>
                      <a:pt x="0" y="839"/>
                    </a:lnTo>
                    <a:close/>
                  </a:path>
                </a:pathLst>
              </a:custGeom>
              <a:solidFill>
                <a:srgbClr val="FEF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îṥľîḓé"/>
              <p:cNvSpPr/>
              <p:nvPr/>
            </p:nvSpPr>
            <p:spPr bwMode="auto">
              <a:xfrm>
                <a:off x="3526892"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îṩľîḑé"/>
              <p:cNvSpPr/>
              <p:nvPr/>
            </p:nvSpPr>
            <p:spPr bwMode="auto">
              <a:xfrm>
                <a:off x="3636876"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íSlïde"/>
              <p:cNvSpPr/>
              <p:nvPr/>
            </p:nvSpPr>
            <p:spPr bwMode="auto">
              <a:xfrm>
                <a:off x="2522616" y="3652615"/>
                <a:ext cx="1717367" cy="834794"/>
              </a:xfrm>
              <a:custGeom>
                <a:avLst/>
                <a:gdLst>
                  <a:gd name="T0" fmla="*/ 270 w 5715"/>
                  <a:gd name="T1" fmla="*/ 2777 h 2777"/>
                  <a:gd name="T2" fmla="*/ 0 w 5715"/>
                  <a:gd name="T3" fmla="*/ 2777 h 2777"/>
                  <a:gd name="T4" fmla="*/ 0 w 5715"/>
                  <a:gd name="T5" fmla="*/ 2315 h 2777"/>
                  <a:gd name="T6" fmla="*/ 1088 w 5715"/>
                  <a:gd name="T7" fmla="*/ 936 h 2777"/>
                  <a:gd name="T8" fmla="*/ 2907 w 5715"/>
                  <a:gd name="T9" fmla="*/ 0 h 2777"/>
                  <a:gd name="T10" fmla="*/ 4652 w 5715"/>
                  <a:gd name="T11" fmla="*/ 911 h 2777"/>
                  <a:gd name="T12" fmla="*/ 5715 w 5715"/>
                  <a:gd name="T13" fmla="*/ 2323 h 2777"/>
                  <a:gd name="T14" fmla="*/ 5715 w 5715"/>
                  <a:gd name="T15" fmla="*/ 2747 h 2777"/>
                  <a:gd name="T16" fmla="*/ 5480 w 5715"/>
                  <a:gd name="T17" fmla="*/ 2747 h 2777"/>
                  <a:gd name="T18" fmla="*/ 5480 w 5715"/>
                  <a:gd name="T19" fmla="*/ 2715 h 2777"/>
                  <a:gd name="T20" fmla="*/ 4482 w 5715"/>
                  <a:gd name="T21" fmla="*/ 1356 h 2777"/>
                  <a:gd name="T22" fmla="*/ 2852 w 5715"/>
                  <a:gd name="T23" fmla="*/ 581 h 2777"/>
                  <a:gd name="T24" fmla="*/ 1332 w 5715"/>
                  <a:gd name="T25" fmla="*/ 1292 h 2777"/>
                  <a:gd name="T26" fmla="*/ 270 w 5715"/>
                  <a:gd name="T27" fmla="*/ 2643 h 2777"/>
                  <a:gd name="T28" fmla="*/ 270 w 5715"/>
                  <a:gd name="T29" fmla="*/ 2777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15" h="2777">
                    <a:moveTo>
                      <a:pt x="270" y="2777"/>
                    </a:moveTo>
                    <a:lnTo>
                      <a:pt x="0" y="2777"/>
                    </a:lnTo>
                    <a:lnTo>
                      <a:pt x="0" y="2315"/>
                    </a:lnTo>
                    <a:lnTo>
                      <a:pt x="1088" y="936"/>
                    </a:lnTo>
                    <a:lnTo>
                      <a:pt x="2907" y="0"/>
                    </a:lnTo>
                    <a:lnTo>
                      <a:pt x="4652" y="911"/>
                    </a:lnTo>
                    <a:lnTo>
                      <a:pt x="5715" y="2323"/>
                    </a:lnTo>
                    <a:lnTo>
                      <a:pt x="5715" y="2747"/>
                    </a:lnTo>
                    <a:lnTo>
                      <a:pt x="5480" y="2747"/>
                    </a:lnTo>
                    <a:lnTo>
                      <a:pt x="5480" y="2715"/>
                    </a:lnTo>
                    <a:lnTo>
                      <a:pt x="4482" y="1356"/>
                    </a:lnTo>
                    <a:lnTo>
                      <a:pt x="2852" y="581"/>
                    </a:lnTo>
                    <a:lnTo>
                      <a:pt x="1332" y="1292"/>
                    </a:lnTo>
                    <a:lnTo>
                      <a:pt x="270" y="2643"/>
                    </a:lnTo>
                    <a:lnTo>
                      <a:pt x="270" y="2777"/>
                    </a:lnTo>
                    <a:close/>
                  </a:path>
                </a:pathLst>
              </a:custGeom>
              <a:solidFill>
                <a:sysClr val="windowText" lastClr="000000">
                  <a:lumMod val="85000"/>
                  <a:lumOff val="15000"/>
                </a:sysClr>
              </a:solidFill>
              <a:ln>
                <a:noFill/>
              </a:ln>
            </p:spPr>
            <p:txBody>
              <a:bodyPr anchor="ctr"/>
              <a:lstStyle/>
              <a:p>
                <a:pPr algn="ctr"/>
                <a:endParaRPr/>
              </a:p>
            </p:txBody>
          </p:sp>
          <p:sp>
            <p:nvSpPr>
              <p:cNvPr id="177" name="ï$1íḋè"/>
              <p:cNvSpPr/>
              <p:nvPr/>
            </p:nvSpPr>
            <p:spPr bwMode="auto">
              <a:xfrm>
                <a:off x="2522616" y="3757189"/>
                <a:ext cx="1717367" cy="730219"/>
              </a:xfrm>
              <a:custGeom>
                <a:avLst/>
                <a:gdLst>
                  <a:gd name="T0" fmla="*/ 270 w 5715"/>
                  <a:gd name="T1" fmla="*/ 2428 h 2428"/>
                  <a:gd name="T2" fmla="*/ 0 w 5715"/>
                  <a:gd name="T3" fmla="*/ 2428 h 2428"/>
                  <a:gd name="T4" fmla="*/ 1260 w 5715"/>
                  <a:gd name="T5" fmla="*/ 792 h 2428"/>
                  <a:gd name="T6" fmla="*/ 2880 w 5715"/>
                  <a:gd name="T7" fmla="*/ 0 h 2428"/>
                  <a:gd name="T8" fmla="*/ 4563 w 5715"/>
                  <a:gd name="T9" fmla="*/ 838 h 2428"/>
                  <a:gd name="T10" fmla="*/ 5715 w 5715"/>
                  <a:gd name="T11" fmla="*/ 2398 h 2428"/>
                  <a:gd name="T12" fmla="*/ 5480 w 5715"/>
                  <a:gd name="T13" fmla="*/ 2398 h 2428"/>
                  <a:gd name="T14" fmla="*/ 5480 w 5715"/>
                  <a:gd name="T15" fmla="*/ 2366 h 2428"/>
                  <a:gd name="T16" fmla="*/ 4482 w 5715"/>
                  <a:gd name="T17" fmla="*/ 1007 h 2428"/>
                  <a:gd name="T18" fmla="*/ 2852 w 5715"/>
                  <a:gd name="T19" fmla="*/ 232 h 2428"/>
                  <a:gd name="T20" fmla="*/ 1332 w 5715"/>
                  <a:gd name="T21" fmla="*/ 943 h 2428"/>
                  <a:gd name="T22" fmla="*/ 270 w 5715"/>
                  <a:gd name="T23" fmla="*/ 2294 h 2428"/>
                  <a:gd name="T24" fmla="*/ 270 w 5715"/>
                  <a:gd name="T25" fmla="*/ 2428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15" h="2428">
                    <a:moveTo>
                      <a:pt x="270" y="2428"/>
                    </a:moveTo>
                    <a:lnTo>
                      <a:pt x="0" y="2428"/>
                    </a:lnTo>
                    <a:lnTo>
                      <a:pt x="1260" y="792"/>
                    </a:lnTo>
                    <a:lnTo>
                      <a:pt x="2880" y="0"/>
                    </a:lnTo>
                    <a:lnTo>
                      <a:pt x="4563" y="838"/>
                    </a:lnTo>
                    <a:lnTo>
                      <a:pt x="5715" y="2398"/>
                    </a:lnTo>
                    <a:lnTo>
                      <a:pt x="5480" y="2398"/>
                    </a:lnTo>
                    <a:lnTo>
                      <a:pt x="5480" y="2366"/>
                    </a:lnTo>
                    <a:lnTo>
                      <a:pt x="4482" y="1007"/>
                    </a:lnTo>
                    <a:lnTo>
                      <a:pt x="2852" y="232"/>
                    </a:lnTo>
                    <a:lnTo>
                      <a:pt x="1332" y="943"/>
                    </a:lnTo>
                    <a:lnTo>
                      <a:pt x="270" y="2294"/>
                    </a:lnTo>
                    <a:lnTo>
                      <a:pt x="270" y="24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ṧḻïďê"/>
              <p:cNvSpPr/>
              <p:nvPr/>
            </p:nvSpPr>
            <p:spPr bwMode="auto">
              <a:xfrm>
                <a:off x="3152768" y="3620160"/>
                <a:ext cx="467881" cy="157763"/>
              </a:xfrm>
              <a:custGeom>
                <a:avLst/>
                <a:gdLst>
                  <a:gd name="T0" fmla="*/ 0 w 1558"/>
                  <a:gd name="T1" fmla="*/ 0 h 527"/>
                  <a:gd name="T2" fmla="*/ 1558 w 1558"/>
                  <a:gd name="T3" fmla="*/ 0 h 527"/>
                  <a:gd name="T4" fmla="*/ 1558 w 1558"/>
                  <a:gd name="T5" fmla="*/ 498 h 527"/>
                  <a:gd name="T6" fmla="*/ 811 w 1558"/>
                  <a:gd name="T7" fmla="*/ 109 h 527"/>
                  <a:gd name="T8" fmla="*/ 0 w 1558"/>
                  <a:gd name="T9" fmla="*/ 527 h 527"/>
                  <a:gd name="T10" fmla="*/ 0 w 1558"/>
                  <a:gd name="T11" fmla="*/ 0 h 527"/>
                </a:gdLst>
                <a:ahLst/>
                <a:cxnLst>
                  <a:cxn ang="0">
                    <a:pos x="T0" y="T1"/>
                  </a:cxn>
                  <a:cxn ang="0">
                    <a:pos x="T2" y="T3"/>
                  </a:cxn>
                  <a:cxn ang="0">
                    <a:pos x="T4" y="T5"/>
                  </a:cxn>
                  <a:cxn ang="0">
                    <a:pos x="T6" y="T7"/>
                  </a:cxn>
                  <a:cxn ang="0">
                    <a:pos x="T8" y="T9"/>
                  </a:cxn>
                  <a:cxn ang="0">
                    <a:pos x="T10" y="T11"/>
                  </a:cxn>
                </a:cxnLst>
                <a:rect l="0" t="0" r="r" b="b"/>
                <a:pathLst>
                  <a:path w="1558" h="527">
                    <a:moveTo>
                      <a:pt x="0" y="0"/>
                    </a:moveTo>
                    <a:lnTo>
                      <a:pt x="1558" y="0"/>
                    </a:lnTo>
                    <a:lnTo>
                      <a:pt x="1558" y="498"/>
                    </a:lnTo>
                    <a:lnTo>
                      <a:pt x="811" y="109"/>
                    </a:lnTo>
                    <a:lnTo>
                      <a:pt x="0" y="527"/>
                    </a:lnTo>
                    <a:lnTo>
                      <a:pt x="0" y="0"/>
                    </a:lnTo>
                    <a:close/>
                  </a:path>
                </a:pathLst>
              </a:custGeom>
              <a:solidFill>
                <a:srgbClr val="2960B0">
                  <a:lumMod val="50000"/>
                </a:srgbClr>
              </a:solidFill>
              <a:ln>
                <a:noFill/>
              </a:ln>
            </p:spPr>
            <p:txBody>
              <a:bodyPr anchor="ctr"/>
              <a:lstStyle/>
              <a:p>
                <a:pPr algn="ctr"/>
                <a:endParaRPr/>
              </a:p>
            </p:txBody>
          </p:sp>
          <p:sp>
            <p:nvSpPr>
              <p:cNvPr id="179" name="ïšľíḑè"/>
              <p:cNvSpPr/>
              <p:nvPr/>
            </p:nvSpPr>
            <p:spPr bwMode="auto">
              <a:xfrm>
                <a:off x="3078844" y="3588608"/>
                <a:ext cx="613023" cy="32454"/>
              </a:xfrm>
              <a:prstGeom prst="rect">
                <a:avLst/>
              </a:prstGeom>
              <a:solidFill>
                <a:srgbClr val="FFFD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íşlíḓé"/>
              <p:cNvSpPr/>
              <p:nvPr/>
            </p:nvSpPr>
            <p:spPr bwMode="auto">
              <a:xfrm>
                <a:off x="3078844" y="3437155"/>
                <a:ext cx="613023" cy="151453"/>
              </a:xfrm>
              <a:custGeom>
                <a:avLst/>
                <a:gdLst>
                  <a:gd name="T0" fmla="*/ 0 w 2042"/>
                  <a:gd name="T1" fmla="*/ 504 h 504"/>
                  <a:gd name="T2" fmla="*/ 1017 w 2042"/>
                  <a:gd name="T3" fmla="*/ 0 h 504"/>
                  <a:gd name="T4" fmla="*/ 2042 w 2042"/>
                  <a:gd name="T5" fmla="*/ 504 h 504"/>
                  <a:gd name="T6" fmla="*/ 0 w 2042"/>
                  <a:gd name="T7" fmla="*/ 504 h 504"/>
                </a:gdLst>
                <a:ahLst/>
                <a:cxnLst>
                  <a:cxn ang="0">
                    <a:pos x="T0" y="T1"/>
                  </a:cxn>
                  <a:cxn ang="0">
                    <a:pos x="T2" y="T3"/>
                  </a:cxn>
                  <a:cxn ang="0">
                    <a:pos x="T4" y="T5"/>
                  </a:cxn>
                  <a:cxn ang="0">
                    <a:pos x="T6" y="T7"/>
                  </a:cxn>
                </a:cxnLst>
                <a:rect l="0" t="0" r="r" b="b"/>
                <a:pathLst>
                  <a:path w="2042" h="504">
                    <a:moveTo>
                      <a:pt x="0" y="504"/>
                    </a:moveTo>
                    <a:lnTo>
                      <a:pt x="1017" y="0"/>
                    </a:lnTo>
                    <a:lnTo>
                      <a:pt x="2042" y="504"/>
                    </a:lnTo>
                    <a:lnTo>
                      <a:pt x="0" y="504"/>
                    </a:lnTo>
                    <a:close/>
                  </a:path>
                </a:pathLst>
              </a:custGeom>
              <a:solidFill>
                <a:sysClr val="windowText" lastClr="000000">
                  <a:lumMod val="85000"/>
                  <a:lumOff val="15000"/>
                </a:sysClr>
              </a:solidFill>
              <a:ln>
                <a:noFill/>
              </a:ln>
            </p:spPr>
            <p:txBody>
              <a:bodyPr anchor="ctr"/>
              <a:lstStyle/>
              <a:p>
                <a:pPr algn="ctr"/>
                <a:endParaRPr/>
              </a:p>
            </p:txBody>
          </p:sp>
          <p:sp>
            <p:nvSpPr>
              <p:cNvPr id="181" name="ïṩļîḋé"/>
              <p:cNvSpPr/>
              <p:nvPr/>
            </p:nvSpPr>
            <p:spPr bwMode="auto">
              <a:xfrm>
                <a:off x="4132591" y="3238944"/>
                <a:ext cx="784995" cy="1891238"/>
              </a:xfrm>
              <a:custGeom>
                <a:avLst/>
                <a:gdLst>
                  <a:gd name="T0" fmla="*/ 1886 w 1886"/>
                  <a:gd name="T1" fmla="*/ 955 h 4538"/>
                  <a:gd name="T2" fmla="*/ 1886 w 1886"/>
                  <a:gd name="T3" fmla="*/ 4538 h 4538"/>
                  <a:gd name="T4" fmla="*/ 0 w 1886"/>
                  <a:gd name="T5" fmla="*/ 4538 h 4538"/>
                  <a:gd name="T6" fmla="*/ 0 w 1886"/>
                  <a:gd name="T7" fmla="*/ 955 h 4538"/>
                  <a:gd name="T8" fmla="*/ 875 w 1886"/>
                  <a:gd name="T9" fmla="*/ 0 h 4538"/>
                  <a:gd name="T10" fmla="*/ 1886 w 1886"/>
                  <a:gd name="T11" fmla="*/ 955 h 4538"/>
                </a:gdLst>
                <a:ahLst/>
                <a:cxnLst>
                  <a:cxn ang="0">
                    <a:pos x="T0" y="T1"/>
                  </a:cxn>
                  <a:cxn ang="0">
                    <a:pos x="T2" y="T3"/>
                  </a:cxn>
                  <a:cxn ang="0">
                    <a:pos x="T4" y="T5"/>
                  </a:cxn>
                  <a:cxn ang="0">
                    <a:pos x="T6" y="T7"/>
                  </a:cxn>
                  <a:cxn ang="0">
                    <a:pos x="T8" y="T9"/>
                  </a:cxn>
                  <a:cxn ang="0">
                    <a:pos x="T10" y="T11"/>
                  </a:cxn>
                </a:cxnLst>
                <a:rect l="0" t="0" r="r" b="b"/>
                <a:pathLst>
                  <a:path w="1886" h="4538">
                    <a:moveTo>
                      <a:pt x="1886" y="955"/>
                    </a:moveTo>
                    <a:lnTo>
                      <a:pt x="1886" y="4538"/>
                    </a:lnTo>
                    <a:lnTo>
                      <a:pt x="0" y="4538"/>
                    </a:lnTo>
                    <a:lnTo>
                      <a:pt x="0" y="955"/>
                    </a:lnTo>
                    <a:lnTo>
                      <a:pt x="875" y="0"/>
                    </a:lnTo>
                    <a:lnTo>
                      <a:pt x="1886" y="955"/>
                    </a:lnTo>
                    <a:close/>
                  </a:path>
                </a:pathLst>
              </a:custGeom>
              <a:solidFill>
                <a:sysClr val="window" lastClr="FFFFFF">
                  <a:lumMod val="85000"/>
                </a:sysClr>
              </a:solidFill>
              <a:ln>
                <a:noFill/>
              </a:ln>
            </p:spPr>
            <p:txBody>
              <a:bodyPr anchor="ctr"/>
              <a:lstStyle/>
              <a:p>
                <a:pPr algn="ctr"/>
                <a:endParaRPr/>
              </a:p>
            </p:txBody>
          </p:sp>
          <p:sp>
            <p:nvSpPr>
              <p:cNvPr id="182" name="iṧḻïḓé"/>
              <p:cNvSpPr/>
              <p:nvPr/>
            </p:nvSpPr>
            <p:spPr bwMode="auto">
              <a:xfrm>
                <a:off x="4506339" y="3248943"/>
                <a:ext cx="411248" cy="1881239"/>
              </a:xfrm>
              <a:custGeom>
                <a:avLst/>
                <a:gdLst>
                  <a:gd name="T0" fmla="*/ 987 w 987"/>
                  <a:gd name="T1" fmla="*/ 933 h 4516"/>
                  <a:gd name="T2" fmla="*/ 987 w 987"/>
                  <a:gd name="T3" fmla="*/ 4516 h 4516"/>
                  <a:gd name="T4" fmla="*/ 0 w 987"/>
                  <a:gd name="T5" fmla="*/ 4516 h 4516"/>
                  <a:gd name="T6" fmla="*/ 0 w 987"/>
                  <a:gd name="T7" fmla="*/ 0 h 4516"/>
                  <a:gd name="T8" fmla="*/ 987 w 987"/>
                  <a:gd name="T9" fmla="*/ 933 h 4516"/>
                </a:gdLst>
                <a:ahLst/>
                <a:cxnLst>
                  <a:cxn ang="0">
                    <a:pos x="T0" y="T1"/>
                  </a:cxn>
                  <a:cxn ang="0">
                    <a:pos x="T2" y="T3"/>
                  </a:cxn>
                  <a:cxn ang="0">
                    <a:pos x="T4" y="T5"/>
                  </a:cxn>
                  <a:cxn ang="0">
                    <a:pos x="T6" y="T7"/>
                  </a:cxn>
                  <a:cxn ang="0">
                    <a:pos x="T8" y="T9"/>
                  </a:cxn>
                </a:cxnLst>
                <a:rect l="0" t="0" r="r" b="b"/>
                <a:pathLst>
                  <a:path w="987" h="4516">
                    <a:moveTo>
                      <a:pt x="987" y="933"/>
                    </a:moveTo>
                    <a:lnTo>
                      <a:pt x="987" y="4516"/>
                    </a:lnTo>
                    <a:lnTo>
                      <a:pt x="0" y="4516"/>
                    </a:lnTo>
                    <a:lnTo>
                      <a:pt x="0" y="0"/>
                    </a:lnTo>
                    <a:lnTo>
                      <a:pt x="987" y="933"/>
                    </a:lnTo>
                    <a:close/>
                  </a:path>
                </a:pathLst>
              </a:custGeom>
              <a:solidFill>
                <a:sysClr val="window" lastClr="FFFFFF"/>
              </a:solidFill>
              <a:ln>
                <a:noFill/>
              </a:ln>
            </p:spPr>
            <p:txBody>
              <a:bodyPr anchor="ctr"/>
              <a:lstStyle/>
              <a:p>
                <a:pPr algn="ctr"/>
                <a:endParaRPr/>
              </a:p>
            </p:txBody>
          </p:sp>
          <p:sp>
            <p:nvSpPr>
              <p:cNvPr id="183" name="íṡliďê"/>
              <p:cNvSpPr/>
              <p:nvPr/>
            </p:nvSpPr>
            <p:spPr bwMode="auto">
              <a:xfrm>
                <a:off x="3932593" y="3105194"/>
                <a:ext cx="1227493" cy="644996"/>
              </a:xfrm>
              <a:custGeom>
                <a:avLst/>
                <a:gdLst>
                  <a:gd name="T0" fmla="*/ 479 w 2945"/>
                  <a:gd name="T1" fmla="*/ 1549 h 1549"/>
                  <a:gd name="T2" fmla="*/ 0 w 2945"/>
                  <a:gd name="T3" fmla="*/ 1549 h 1549"/>
                  <a:gd name="T4" fmla="*/ 1321 w 2945"/>
                  <a:gd name="T5" fmla="*/ 0 h 1549"/>
                  <a:gd name="T6" fmla="*/ 2945 w 2945"/>
                  <a:gd name="T7" fmla="*/ 1549 h 1549"/>
                  <a:gd name="T8" fmla="*/ 2365 w 2945"/>
                  <a:gd name="T9" fmla="*/ 1549 h 1549"/>
                  <a:gd name="T10" fmla="*/ 2365 w 2945"/>
                  <a:gd name="T11" fmla="*/ 1278 h 1549"/>
                  <a:gd name="T12" fmla="*/ 1354 w 2945"/>
                  <a:gd name="T13" fmla="*/ 323 h 1549"/>
                  <a:gd name="T14" fmla="*/ 479 w 2945"/>
                  <a:gd name="T15" fmla="*/ 1278 h 1549"/>
                  <a:gd name="T16" fmla="*/ 479 w 2945"/>
                  <a:gd name="T17" fmla="*/ 1549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5" h="1549">
                    <a:moveTo>
                      <a:pt x="479" y="1549"/>
                    </a:moveTo>
                    <a:lnTo>
                      <a:pt x="0" y="1549"/>
                    </a:lnTo>
                    <a:lnTo>
                      <a:pt x="1321" y="0"/>
                    </a:lnTo>
                    <a:lnTo>
                      <a:pt x="2945" y="1549"/>
                    </a:lnTo>
                    <a:lnTo>
                      <a:pt x="2365" y="1549"/>
                    </a:lnTo>
                    <a:lnTo>
                      <a:pt x="2365" y="1278"/>
                    </a:lnTo>
                    <a:lnTo>
                      <a:pt x="1354" y="323"/>
                    </a:lnTo>
                    <a:lnTo>
                      <a:pt x="479" y="1278"/>
                    </a:lnTo>
                    <a:lnTo>
                      <a:pt x="479" y="1549"/>
                    </a:lnTo>
                    <a:close/>
                  </a:path>
                </a:pathLst>
              </a:custGeom>
              <a:solidFill>
                <a:srgbClr val="7326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îšļíḓé"/>
              <p:cNvSpPr/>
              <p:nvPr/>
            </p:nvSpPr>
            <p:spPr bwMode="auto">
              <a:xfrm>
                <a:off x="4487589" y="3070194"/>
                <a:ext cx="698746" cy="684996"/>
              </a:xfrm>
              <a:custGeom>
                <a:avLst/>
                <a:gdLst>
                  <a:gd name="T0" fmla="*/ 1574 w 1676"/>
                  <a:gd name="T1" fmla="*/ 101 h 1644"/>
                  <a:gd name="T2" fmla="*/ 1577 w 1676"/>
                  <a:gd name="T3" fmla="*/ 103 h 1644"/>
                  <a:gd name="T4" fmla="*/ 1676 w 1676"/>
                  <a:gd name="T5" fmla="*/ 204 h 1644"/>
                  <a:gd name="T6" fmla="*/ 77 w 1676"/>
                  <a:gd name="T7" fmla="*/ 1644 h 1644"/>
                  <a:gd name="T8" fmla="*/ 41 w 1676"/>
                  <a:gd name="T9" fmla="*/ 1608 h 1644"/>
                  <a:gd name="T10" fmla="*/ 36 w 1676"/>
                  <a:gd name="T11" fmla="*/ 1602 h 1644"/>
                  <a:gd name="T12" fmla="*/ 0 w 1676"/>
                  <a:gd name="T13" fmla="*/ 1566 h 1644"/>
                  <a:gd name="T14" fmla="*/ 1476 w 1676"/>
                  <a:gd name="T15" fmla="*/ 0 h 1644"/>
                  <a:gd name="T16" fmla="*/ 1574 w 1676"/>
                  <a:gd name="T17" fmla="*/ 101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4">
                    <a:moveTo>
                      <a:pt x="1574" y="101"/>
                    </a:moveTo>
                    <a:lnTo>
                      <a:pt x="1577" y="103"/>
                    </a:lnTo>
                    <a:lnTo>
                      <a:pt x="1676" y="204"/>
                    </a:lnTo>
                    <a:lnTo>
                      <a:pt x="77" y="1644"/>
                    </a:lnTo>
                    <a:lnTo>
                      <a:pt x="41" y="1608"/>
                    </a:lnTo>
                    <a:lnTo>
                      <a:pt x="36" y="1602"/>
                    </a:lnTo>
                    <a:lnTo>
                      <a:pt x="0" y="1566"/>
                    </a:lnTo>
                    <a:lnTo>
                      <a:pt x="1476" y="0"/>
                    </a:lnTo>
                    <a:lnTo>
                      <a:pt x="1574" y="101"/>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şľïḍe"/>
              <p:cNvSpPr/>
              <p:nvPr/>
            </p:nvSpPr>
            <p:spPr bwMode="auto">
              <a:xfrm>
                <a:off x="3872593" y="3070194"/>
                <a:ext cx="697496" cy="684996"/>
              </a:xfrm>
              <a:custGeom>
                <a:avLst/>
                <a:gdLst>
                  <a:gd name="T0" fmla="*/ 100 w 1676"/>
                  <a:gd name="T1" fmla="*/ 101 h 1644"/>
                  <a:gd name="T2" fmla="*/ 98 w 1676"/>
                  <a:gd name="T3" fmla="*/ 103 h 1644"/>
                  <a:gd name="T4" fmla="*/ 0 w 1676"/>
                  <a:gd name="T5" fmla="*/ 204 h 1644"/>
                  <a:gd name="T6" fmla="*/ 1599 w 1676"/>
                  <a:gd name="T7" fmla="*/ 1644 h 1644"/>
                  <a:gd name="T8" fmla="*/ 1634 w 1676"/>
                  <a:gd name="T9" fmla="*/ 1608 h 1644"/>
                  <a:gd name="T10" fmla="*/ 1640 w 1676"/>
                  <a:gd name="T11" fmla="*/ 1602 h 1644"/>
                  <a:gd name="T12" fmla="*/ 1676 w 1676"/>
                  <a:gd name="T13" fmla="*/ 1566 h 1644"/>
                  <a:gd name="T14" fmla="*/ 198 w 1676"/>
                  <a:gd name="T15" fmla="*/ 0 h 1644"/>
                  <a:gd name="T16" fmla="*/ 100 w 1676"/>
                  <a:gd name="T17" fmla="*/ 101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4">
                    <a:moveTo>
                      <a:pt x="100" y="101"/>
                    </a:moveTo>
                    <a:lnTo>
                      <a:pt x="98" y="103"/>
                    </a:lnTo>
                    <a:lnTo>
                      <a:pt x="0" y="204"/>
                    </a:lnTo>
                    <a:lnTo>
                      <a:pt x="1599" y="1644"/>
                    </a:lnTo>
                    <a:lnTo>
                      <a:pt x="1634" y="1608"/>
                    </a:lnTo>
                    <a:lnTo>
                      <a:pt x="1640" y="1602"/>
                    </a:lnTo>
                    <a:lnTo>
                      <a:pt x="1676" y="1566"/>
                    </a:lnTo>
                    <a:lnTo>
                      <a:pt x="198" y="0"/>
                    </a:lnTo>
                    <a:lnTo>
                      <a:pt x="100" y="101"/>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ïśľíḍê"/>
              <p:cNvSpPr/>
              <p:nvPr/>
            </p:nvSpPr>
            <p:spPr bwMode="auto">
              <a:xfrm>
                <a:off x="4487589" y="3712690"/>
                <a:ext cx="698746" cy="686246"/>
              </a:xfrm>
              <a:custGeom>
                <a:avLst/>
                <a:gdLst>
                  <a:gd name="T0" fmla="*/ 1574 w 1676"/>
                  <a:gd name="T1" fmla="*/ 1544 h 1645"/>
                  <a:gd name="T2" fmla="*/ 1577 w 1676"/>
                  <a:gd name="T3" fmla="*/ 1542 h 1645"/>
                  <a:gd name="T4" fmla="*/ 1676 w 1676"/>
                  <a:gd name="T5" fmla="*/ 1441 h 1645"/>
                  <a:gd name="T6" fmla="*/ 77 w 1676"/>
                  <a:gd name="T7" fmla="*/ 0 h 1645"/>
                  <a:gd name="T8" fmla="*/ 41 w 1676"/>
                  <a:gd name="T9" fmla="*/ 36 h 1645"/>
                  <a:gd name="T10" fmla="*/ 36 w 1676"/>
                  <a:gd name="T11" fmla="*/ 43 h 1645"/>
                  <a:gd name="T12" fmla="*/ 0 w 1676"/>
                  <a:gd name="T13" fmla="*/ 78 h 1645"/>
                  <a:gd name="T14" fmla="*/ 1476 w 1676"/>
                  <a:gd name="T15" fmla="*/ 1645 h 1645"/>
                  <a:gd name="T16" fmla="*/ 1574 w 1676"/>
                  <a:gd name="T17" fmla="*/ 1544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5">
                    <a:moveTo>
                      <a:pt x="1574" y="1544"/>
                    </a:moveTo>
                    <a:lnTo>
                      <a:pt x="1577" y="1542"/>
                    </a:lnTo>
                    <a:lnTo>
                      <a:pt x="1676" y="1441"/>
                    </a:lnTo>
                    <a:lnTo>
                      <a:pt x="77" y="0"/>
                    </a:lnTo>
                    <a:lnTo>
                      <a:pt x="41" y="36"/>
                    </a:lnTo>
                    <a:lnTo>
                      <a:pt x="36" y="43"/>
                    </a:lnTo>
                    <a:lnTo>
                      <a:pt x="0" y="78"/>
                    </a:lnTo>
                    <a:lnTo>
                      <a:pt x="1476" y="1645"/>
                    </a:lnTo>
                    <a:lnTo>
                      <a:pt x="1574" y="1544"/>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ïsľiḓe"/>
              <p:cNvSpPr/>
              <p:nvPr/>
            </p:nvSpPr>
            <p:spPr bwMode="auto">
              <a:xfrm>
                <a:off x="3872593" y="3712690"/>
                <a:ext cx="697496" cy="686246"/>
              </a:xfrm>
              <a:custGeom>
                <a:avLst/>
                <a:gdLst>
                  <a:gd name="T0" fmla="*/ 100 w 1676"/>
                  <a:gd name="T1" fmla="*/ 1544 h 1645"/>
                  <a:gd name="T2" fmla="*/ 98 w 1676"/>
                  <a:gd name="T3" fmla="*/ 1542 h 1645"/>
                  <a:gd name="T4" fmla="*/ 0 w 1676"/>
                  <a:gd name="T5" fmla="*/ 1441 h 1645"/>
                  <a:gd name="T6" fmla="*/ 1599 w 1676"/>
                  <a:gd name="T7" fmla="*/ 0 h 1645"/>
                  <a:gd name="T8" fmla="*/ 1634 w 1676"/>
                  <a:gd name="T9" fmla="*/ 36 h 1645"/>
                  <a:gd name="T10" fmla="*/ 1640 w 1676"/>
                  <a:gd name="T11" fmla="*/ 43 h 1645"/>
                  <a:gd name="T12" fmla="*/ 1676 w 1676"/>
                  <a:gd name="T13" fmla="*/ 78 h 1645"/>
                  <a:gd name="T14" fmla="*/ 198 w 1676"/>
                  <a:gd name="T15" fmla="*/ 1645 h 1645"/>
                  <a:gd name="T16" fmla="*/ 100 w 1676"/>
                  <a:gd name="T17" fmla="*/ 1544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5">
                    <a:moveTo>
                      <a:pt x="100" y="1544"/>
                    </a:moveTo>
                    <a:lnTo>
                      <a:pt x="98" y="1542"/>
                    </a:lnTo>
                    <a:lnTo>
                      <a:pt x="0" y="1441"/>
                    </a:lnTo>
                    <a:lnTo>
                      <a:pt x="1599" y="0"/>
                    </a:lnTo>
                    <a:lnTo>
                      <a:pt x="1634" y="36"/>
                    </a:lnTo>
                    <a:lnTo>
                      <a:pt x="1640" y="43"/>
                    </a:lnTo>
                    <a:lnTo>
                      <a:pt x="1676" y="78"/>
                    </a:lnTo>
                    <a:lnTo>
                      <a:pt x="198" y="1645"/>
                    </a:lnTo>
                    <a:lnTo>
                      <a:pt x="100" y="1544"/>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iS1ïḋe"/>
              <p:cNvSpPr/>
              <p:nvPr/>
            </p:nvSpPr>
            <p:spPr bwMode="auto">
              <a:xfrm>
                <a:off x="4418839" y="3612691"/>
                <a:ext cx="234998" cy="234998"/>
              </a:xfrm>
              <a:custGeom>
                <a:avLst/>
                <a:gdLst>
                  <a:gd name="T0" fmla="*/ 312 w 566"/>
                  <a:gd name="T1" fmla="*/ 2 h 565"/>
                  <a:gd name="T2" fmla="*/ 367 w 566"/>
                  <a:gd name="T3" fmla="*/ 13 h 565"/>
                  <a:gd name="T4" fmla="*/ 417 w 566"/>
                  <a:gd name="T5" fmla="*/ 34 h 565"/>
                  <a:gd name="T6" fmla="*/ 463 w 566"/>
                  <a:gd name="T7" fmla="*/ 65 h 565"/>
                  <a:gd name="T8" fmla="*/ 501 w 566"/>
                  <a:gd name="T9" fmla="*/ 103 h 565"/>
                  <a:gd name="T10" fmla="*/ 532 w 566"/>
                  <a:gd name="T11" fmla="*/ 148 h 565"/>
                  <a:gd name="T12" fmla="*/ 552 w 566"/>
                  <a:gd name="T13" fmla="*/ 198 h 565"/>
                  <a:gd name="T14" fmla="*/ 564 w 566"/>
                  <a:gd name="T15" fmla="*/ 254 h 565"/>
                  <a:gd name="T16" fmla="*/ 564 w 566"/>
                  <a:gd name="T17" fmla="*/ 311 h 565"/>
                  <a:gd name="T18" fmla="*/ 552 w 566"/>
                  <a:gd name="T19" fmla="*/ 367 h 565"/>
                  <a:gd name="T20" fmla="*/ 532 w 566"/>
                  <a:gd name="T21" fmla="*/ 419 h 565"/>
                  <a:gd name="T22" fmla="*/ 501 w 566"/>
                  <a:gd name="T23" fmla="*/ 463 h 565"/>
                  <a:gd name="T24" fmla="*/ 463 w 566"/>
                  <a:gd name="T25" fmla="*/ 501 h 565"/>
                  <a:gd name="T26" fmla="*/ 417 w 566"/>
                  <a:gd name="T27" fmla="*/ 532 h 565"/>
                  <a:gd name="T28" fmla="*/ 367 w 566"/>
                  <a:gd name="T29" fmla="*/ 554 h 565"/>
                  <a:gd name="T30" fmla="*/ 312 w 566"/>
                  <a:gd name="T31" fmla="*/ 564 h 565"/>
                  <a:gd name="T32" fmla="*/ 254 w 566"/>
                  <a:gd name="T33" fmla="*/ 564 h 565"/>
                  <a:gd name="T34" fmla="*/ 199 w 566"/>
                  <a:gd name="T35" fmla="*/ 554 h 565"/>
                  <a:gd name="T36" fmla="*/ 149 w 566"/>
                  <a:gd name="T37" fmla="*/ 532 h 565"/>
                  <a:gd name="T38" fmla="*/ 103 w 566"/>
                  <a:gd name="T39" fmla="*/ 501 h 565"/>
                  <a:gd name="T40" fmla="*/ 65 w 566"/>
                  <a:gd name="T41" fmla="*/ 463 h 565"/>
                  <a:gd name="T42" fmla="*/ 34 w 566"/>
                  <a:gd name="T43" fmla="*/ 419 h 565"/>
                  <a:gd name="T44" fmla="*/ 12 w 566"/>
                  <a:gd name="T45" fmla="*/ 367 h 565"/>
                  <a:gd name="T46" fmla="*/ 2 w 566"/>
                  <a:gd name="T47" fmla="*/ 311 h 565"/>
                  <a:gd name="T48" fmla="*/ 2 w 566"/>
                  <a:gd name="T49" fmla="*/ 254 h 565"/>
                  <a:gd name="T50" fmla="*/ 12 w 566"/>
                  <a:gd name="T51" fmla="*/ 198 h 565"/>
                  <a:gd name="T52" fmla="*/ 34 w 566"/>
                  <a:gd name="T53" fmla="*/ 148 h 565"/>
                  <a:gd name="T54" fmla="*/ 65 w 566"/>
                  <a:gd name="T55" fmla="*/ 103 h 565"/>
                  <a:gd name="T56" fmla="*/ 103 w 566"/>
                  <a:gd name="T57" fmla="*/ 65 h 565"/>
                  <a:gd name="T58" fmla="*/ 149 w 566"/>
                  <a:gd name="T59" fmla="*/ 34 h 565"/>
                  <a:gd name="T60" fmla="*/ 199 w 566"/>
                  <a:gd name="T61" fmla="*/ 13 h 565"/>
                  <a:gd name="T62" fmla="*/ 254 w 566"/>
                  <a:gd name="T63" fmla="*/ 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6" h="565">
                    <a:moveTo>
                      <a:pt x="282" y="0"/>
                    </a:moveTo>
                    <a:lnTo>
                      <a:pt x="312" y="2"/>
                    </a:lnTo>
                    <a:lnTo>
                      <a:pt x="340" y="6"/>
                    </a:lnTo>
                    <a:lnTo>
                      <a:pt x="367" y="13"/>
                    </a:lnTo>
                    <a:lnTo>
                      <a:pt x="392" y="22"/>
                    </a:lnTo>
                    <a:lnTo>
                      <a:pt x="417" y="34"/>
                    </a:lnTo>
                    <a:lnTo>
                      <a:pt x="441" y="49"/>
                    </a:lnTo>
                    <a:lnTo>
                      <a:pt x="463" y="65"/>
                    </a:lnTo>
                    <a:lnTo>
                      <a:pt x="483" y="82"/>
                    </a:lnTo>
                    <a:lnTo>
                      <a:pt x="501" y="103"/>
                    </a:lnTo>
                    <a:lnTo>
                      <a:pt x="517" y="125"/>
                    </a:lnTo>
                    <a:lnTo>
                      <a:pt x="532" y="148"/>
                    </a:lnTo>
                    <a:lnTo>
                      <a:pt x="544" y="173"/>
                    </a:lnTo>
                    <a:lnTo>
                      <a:pt x="552" y="198"/>
                    </a:lnTo>
                    <a:lnTo>
                      <a:pt x="560" y="226"/>
                    </a:lnTo>
                    <a:lnTo>
                      <a:pt x="564" y="254"/>
                    </a:lnTo>
                    <a:lnTo>
                      <a:pt x="566" y="284"/>
                    </a:lnTo>
                    <a:lnTo>
                      <a:pt x="564" y="311"/>
                    </a:lnTo>
                    <a:lnTo>
                      <a:pt x="560" y="341"/>
                    </a:lnTo>
                    <a:lnTo>
                      <a:pt x="552" y="367"/>
                    </a:lnTo>
                    <a:lnTo>
                      <a:pt x="544" y="394"/>
                    </a:lnTo>
                    <a:lnTo>
                      <a:pt x="532" y="419"/>
                    </a:lnTo>
                    <a:lnTo>
                      <a:pt x="517" y="441"/>
                    </a:lnTo>
                    <a:lnTo>
                      <a:pt x="501" y="463"/>
                    </a:lnTo>
                    <a:lnTo>
                      <a:pt x="483" y="483"/>
                    </a:lnTo>
                    <a:lnTo>
                      <a:pt x="463" y="501"/>
                    </a:lnTo>
                    <a:lnTo>
                      <a:pt x="441" y="517"/>
                    </a:lnTo>
                    <a:lnTo>
                      <a:pt x="417" y="532"/>
                    </a:lnTo>
                    <a:lnTo>
                      <a:pt x="392" y="543"/>
                    </a:lnTo>
                    <a:lnTo>
                      <a:pt x="367" y="554"/>
                    </a:lnTo>
                    <a:lnTo>
                      <a:pt x="340" y="560"/>
                    </a:lnTo>
                    <a:lnTo>
                      <a:pt x="312" y="564"/>
                    </a:lnTo>
                    <a:lnTo>
                      <a:pt x="282" y="565"/>
                    </a:lnTo>
                    <a:lnTo>
                      <a:pt x="254" y="564"/>
                    </a:lnTo>
                    <a:lnTo>
                      <a:pt x="226" y="560"/>
                    </a:lnTo>
                    <a:lnTo>
                      <a:pt x="199" y="554"/>
                    </a:lnTo>
                    <a:lnTo>
                      <a:pt x="172" y="543"/>
                    </a:lnTo>
                    <a:lnTo>
                      <a:pt x="149" y="532"/>
                    </a:lnTo>
                    <a:lnTo>
                      <a:pt x="125" y="517"/>
                    </a:lnTo>
                    <a:lnTo>
                      <a:pt x="103" y="501"/>
                    </a:lnTo>
                    <a:lnTo>
                      <a:pt x="83" y="483"/>
                    </a:lnTo>
                    <a:lnTo>
                      <a:pt x="65" y="463"/>
                    </a:lnTo>
                    <a:lnTo>
                      <a:pt x="49" y="441"/>
                    </a:lnTo>
                    <a:lnTo>
                      <a:pt x="34" y="419"/>
                    </a:lnTo>
                    <a:lnTo>
                      <a:pt x="22" y="394"/>
                    </a:lnTo>
                    <a:lnTo>
                      <a:pt x="12" y="367"/>
                    </a:lnTo>
                    <a:lnTo>
                      <a:pt x="6" y="341"/>
                    </a:lnTo>
                    <a:lnTo>
                      <a:pt x="2" y="311"/>
                    </a:lnTo>
                    <a:lnTo>
                      <a:pt x="0" y="284"/>
                    </a:lnTo>
                    <a:lnTo>
                      <a:pt x="2" y="254"/>
                    </a:lnTo>
                    <a:lnTo>
                      <a:pt x="6" y="226"/>
                    </a:lnTo>
                    <a:lnTo>
                      <a:pt x="12" y="198"/>
                    </a:lnTo>
                    <a:lnTo>
                      <a:pt x="22" y="173"/>
                    </a:lnTo>
                    <a:lnTo>
                      <a:pt x="34" y="148"/>
                    </a:lnTo>
                    <a:lnTo>
                      <a:pt x="49" y="125"/>
                    </a:lnTo>
                    <a:lnTo>
                      <a:pt x="65" y="103"/>
                    </a:lnTo>
                    <a:lnTo>
                      <a:pt x="83" y="82"/>
                    </a:lnTo>
                    <a:lnTo>
                      <a:pt x="103" y="65"/>
                    </a:lnTo>
                    <a:lnTo>
                      <a:pt x="125" y="49"/>
                    </a:lnTo>
                    <a:lnTo>
                      <a:pt x="149" y="34"/>
                    </a:lnTo>
                    <a:lnTo>
                      <a:pt x="172" y="22"/>
                    </a:lnTo>
                    <a:lnTo>
                      <a:pt x="199" y="13"/>
                    </a:lnTo>
                    <a:lnTo>
                      <a:pt x="226" y="6"/>
                    </a:lnTo>
                    <a:lnTo>
                      <a:pt x="254" y="2"/>
                    </a:lnTo>
                    <a:lnTo>
                      <a:pt x="282"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iṡ1íḓê"/>
              <p:cNvSpPr/>
              <p:nvPr/>
            </p:nvSpPr>
            <p:spPr bwMode="auto">
              <a:xfrm>
                <a:off x="4436340" y="4156438"/>
                <a:ext cx="171250" cy="23374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iṩḷïḑè"/>
              <p:cNvSpPr/>
              <p:nvPr/>
            </p:nvSpPr>
            <p:spPr bwMode="auto">
              <a:xfrm>
                <a:off x="4438839" y="4748934"/>
                <a:ext cx="174999" cy="26124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íśľïdè"/>
              <p:cNvSpPr/>
              <p:nvPr/>
            </p:nvSpPr>
            <p:spPr bwMode="auto">
              <a:xfrm>
                <a:off x="6354855" y="5142098"/>
                <a:ext cx="81779" cy="255561"/>
              </a:xfrm>
              <a:custGeom>
                <a:avLst/>
                <a:gdLst>
                  <a:gd name="T0" fmla="*/ 0 w 194"/>
                  <a:gd name="T1" fmla="*/ 0 h 600"/>
                  <a:gd name="T2" fmla="*/ 194 w 194"/>
                  <a:gd name="T3" fmla="*/ 0 h 600"/>
                  <a:gd name="T4" fmla="*/ 194 w 194"/>
                  <a:gd name="T5" fmla="*/ 600 h 600"/>
                  <a:gd name="T6" fmla="*/ 170 w 194"/>
                  <a:gd name="T7" fmla="*/ 598 h 600"/>
                  <a:gd name="T8" fmla="*/ 146 w 194"/>
                  <a:gd name="T9" fmla="*/ 595 h 600"/>
                  <a:gd name="T10" fmla="*/ 121 w 194"/>
                  <a:gd name="T11" fmla="*/ 594 h 600"/>
                  <a:gd name="T12" fmla="*/ 97 w 194"/>
                  <a:gd name="T13" fmla="*/ 593 h 600"/>
                  <a:gd name="T14" fmla="*/ 73 w 194"/>
                  <a:gd name="T15" fmla="*/ 593 h 600"/>
                  <a:gd name="T16" fmla="*/ 49 w 194"/>
                  <a:gd name="T17" fmla="*/ 592 h 600"/>
                  <a:gd name="T18" fmla="*/ 24 w 194"/>
                  <a:gd name="T19" fmla="*/ 593 h 600"/>
                  <a:gd name="T20" fmla="*/ 0 w 194"/>
                  <a:gd name="T21" fmla="*/ 593 h 600"/>
                  <a:gd name="T22" fmla="*/ 0 w 194"/>
                  <a:gd name="T2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600">
                    <a:moveTo>
                      <a:pt x="0" y="0"/>
                    </a:moveTo>
                    <a:lnTo>
                      <a:pt x="194" y="0"/>
                    </a:lnTo>
                    <a:lnTo>
                      <a:pt x="194" y="600"/>
                    </a:lnTo>
                    <a:lnTo>
                      <a:pt x="170" y="598"/>
                    </a:lnTo>
                    <a:lnTo>
                      <a:pt x="146" y="595"/>
                    </a:lnTo>
                    <a:lnTo>
                      <a:pt x="121" y="594"/>
                    </a:lnTo>
                    <a:lnTo>
                      <a:pt x="97" y="593"/>
                    </a:lnTo>
                    <a:lnTo>
                      <a:pt x="73" y="593"/>
                    </a:lnTo>
                    <a:lnTo>
                      <a:pt x="49" y="592"/>
                    </a:lnTo>
                    <a:lnTo>
                      <a:pt x="24" y="593"/>
                    </a:lnTo>
                    <a:lnTo>
                      <a:pt x="0" y="593"/>
                    </a:lnTo>
                    <a:lnTo>
                      <a:pt x="0" y="0"/>
                    </a:lnTo>
                    <a:close/>
                  </a:path>
                </a:pathLst>
              </a:custGeom>
              <a:solidFill>
                <a:srgbClr val="6149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iṧ1íḋê"/>
              <p:cNvSpPr/>
              <p:nvPr/>
            </p:nvSpPr>
            <p:spPr bwMode="auto">
              <a:xfrm>
                <a:off x="5977904" y="4127522"/>
                <a:ext cx="870184" cy="1032465"/>
              </a:xfrm>
              <a:custGeom>
                <a:avLst/>
                <a:gdLst>
                  <a:gd name="T0" fmla="*/ 1023 w 2044"/>
                  <a:gd name="T1" fmla="*/ 0 h 2425"/>
                  <a:gd name="T2" fmla="*/ 1533 w 2044"/>
                  <a:gd name="T3" fmla="*/ 1213 h 2425"/>
                  <a:gd name="T4" fmla="*/ 2044 w 2044"/>
                  <a:gd name="T5" fmla="*/ 2425 h 2425"/>
                  <a:gd name="T6" fmla="*/ 1023 w 2044"/>
                  <a:gd name="T7" fmla="*/ 2425 h 2425"/>
                  <a:gd name="T8" fmla="*/ 0 w 2044"/>
                  <a:gd name="T9" fmla="*/ 2425 h 2425"/>
                  <a:gd name="T10" fmla="*/ 511 w 2044"/>
                  <a:gd name="T11" fmla="*/ 1213 h 2425"/>
                  <a:gd name="T12" fmla="*/ 1023 w 2044"/>
                  <a:gd name="T13" fmla="*/ 0 h 2425"/>
                </a:gdLst>
                <a:ahLst/>
                <a:cxnLst>
                  <a:cxn ang="0">
                    <a:pos x="T0" y="T1"/>
                  </a:cxn>
                  <a:cxn ang="0">
                    <a:pos x="T2" y="T3"/>
                  </a:cxn>
                  <a:cxn ang="0">
                    <a:pos x="T4" y="T5"/>
                  </a:cxn>
                  <a:cxn ang="0">
                    <a:pos x="T6" y="T7"/>
                  </a:cxn>
                  <a:cxn ang="0">
                    <a:pos x="T8" y="T9"/>
                  </a:cxn>
                  <a:cxn ang="0">
                    <a:pos x="T10" y="T11"/>
                  </a:cxn>
                  <a:cxn ang="0">
                    <a:pos x="T12" y="T13"/>
                  </a:cxn>
                </a:cxnLst>
                <a:rect l="0" t="0" r="r" b="b"/>
                <a:pathLst>
                  <a:path w="2044" h="2425">
                    <a:moveTo>
                      <a:pt x="1023" y="0"/>
                    </a:moveTo>
                    <a:lnTo>
                      <a:pt x="1533" y="1213"/>
                    </a:lnTo>
                    <a:lnTo>
                      <a:pt x="2044" y="2425"/>
                    </a:lnTo>
                    <a:lnTo>
                      <a:pt x="1023" y="2425"/>
                    </a:lnTo>
                    <a:lnTo>
                      <a:pt x="0" y="2425"/>
                    </a:lnTo>
                    <a:lnTo>
                      <a:pt x="511" y="1213"/>
                    </a:lnTo>
                    <a:lnTo>
                      <a:pt x="1023" y="0"/>
                    </a:lnTo>
                    <a:close/>
                  </a:path>
                </a:pathLst>
              </a:custGeom>
              <a:solidFill>
                <a:srgbClr val="8DC2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ṩ1íḍé"/>
              <p:cNvSpPr/>
              <p:nvPr/>
            </p:nvSpPr>
            <p:spPr bwMode="auto">
              <a:xfrm>
                <a:off x="6402134" y="4127522"/>
                <a:ext cx="445954" cy="1032465"/>
              </a:xfrm>
              <a:custGeom>
                <a:avLst/>
                <a:gdLst>
                  <a:gd name="T0" fmla="*/ 28 w 1049"/>
                  <a:gd name="T1" fmla="*/ 0 h 2425"/>
                  <a:gd name="T2" fmla="*/ 538 w 1049"/>
                  <a:gd name="T3" fmla="*/ 1213 h 2425"/>
                  <a:gd name="T4" fmla="*/ 1049 w 1049"/>
                  <a:gd name="T5" fmla="*/ 2425 h 2425"/>
                  <a:gd name="T6" fmla="*/ 28 w 1049"/>
                  <a:gd name="T7" fmla="*/ 2425 h 2425"/>
                  <a:gd name="T8" fmla="*/ 0 w 1049"/>
                  <a:gd name="T9" fmla="*/ 2425 h 2425"/>
                  <a:gd name="T10" fmla="*/ 0 w 1049"/>
                  <a:gd name="T11" fmla="*/ 65 h 2425"/>
                  <a:gd name="T12" fmla="*/ 28 w 1049"/>
                  <a:gd name="T13" fmla="*/ 0 h 2425"/>
                </a:gdLst>
                <a:ahLst/>
                <a:cxnLst>
                  <a:cxn ang="0">
                    <a:pos x="T0" y="T1"/>
                  </a:cxn>
                  <a:cxn ang="0">
                    <a:pos x="T2" y="T3"/>
                  </a:cxn>
                  <a:cxn ang="0">
                    <a:pos x="T4" y="T5"/>
                  </a:cxn>
                  <a:cxn ang="0">
                    <a:pos x="T6" y="T7"/>
                  </a:cxn>
                  <a:cxn ang="0">
                    <a:pos x="T8" y="T9"/>
                  </a:cxn>
                  <a:cxn ang="0">
                    <a:pos x="T10" y="T11"/>
                  </a:cxn>
                  <a:cxn ang="0">
                    <a:pos x="T12" y="T13"/>
                  </a:cxn>
                </a:cxnLst>
                <a:rect l="0" t="0" r="r" b="b"/>
                <a:pathLst>
                  <a:path w="1049" h="2425">
                    <a:moveTo>
                      <a:pt x="28" y="0"/>
                    </a:moveTo>
                    <a:lnTo>
                      <a:pt x="538" y="1213"/>
                    </a:lnTo>
                    <a:lnTo>
                      <a:pt x="1049" y="2425"/>
                    </a:lnTo>
                    <a:lnTo>
                      <a:pt x="28" y="2425"/>
                    </a:lnTo>
                    <a:lnTo>
                      <a:pt x="0" y="2425"/>
                    </a:lnTo>
                    <a:lnTo>
                      <a:pt x="0" y="65"/>
                    </a:lnTo>
                    <a:lnTo>
                      <a:pt x="28" y="0"/>
                    </a:lnTo>
                    <a:close/>
                  </a:path>
                </a:pathLst>
              </a:custGeom>
              <a:solidFill>
                <a:srgbClr val="7B9C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îṡḷiḓe"/>
              <p:cNvSpPr/>
              <p:nvPr/>
            </p:nvSpPr>
            <p:spPr bwMode="auto">
              <a:xfrm>
                <a:off x="5567619" y="4779298"/>
                <a:ext cx="44724" cy="196782"/>
              </a:xfrm>
              <a:custGeom>
                <a:avLst/>
                <a:gdLst>
                  <a:gd name="T0" fmla="*/ 0 w 106"/>
                  <a:gd name="T1" fmla="*/ 0 h 461"/>
                  <a:gd name="T2" fmla="*/ 106 w 106"/>
                  <a:gd name="T3" fmla="*/ 0 h 461"/>
                  <a:gd name="T4" fmla="*/ 106 w 106"/>
                  <a:gd name="T5" fmla="*/ 461 h 461"/>
                  <a:gd name="T6" fmla="*/ 80 w 106"/>
                  <a:gd name="T7" fmla="*/ 440 h 461"/>
                  <a:gd name="T8" fmla="*/ 54 w 106"/>
                  <a:gd name="T9" fmla="*/ 421 h 461"/>
                  <a:gd name="T10" fmla="*/ 27 w 106"/>
                  <a:gd name="T11" fmla="*/ 400 h 461"/>
                  <a:gd name="T12" fmla="*/ 0 w 106"/>
                  <a:gd name="T13" fmla="*/ 382 h 461"/>
                  <a:gd name="T14" fmla="*/ 0 w 106"/>
                  <a:gd name="T15" fmla="*/ 0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461">
                    <a:moveTo>
                      <a:pt x="0" y="0"/>
                    </a:moveTo>
                    <a:lnTo>
                      <a:pt x="106" y="0"/>
                    </a:lnTo>
                    <a:lnTo>
                      <a:pt x="106" y="461"/>
                    </a:lnTo>
                    <a:lnTo>
                      <a:pt x="80" y="440"/>
                    </a:lnTo>
                    <a:lnTo>
                      <a:pt x="54" y="421"/>
                    </a:lnTo>
                    <a:lnTo>
                      <a:pt x="27" y="400"/>
                    </a:lnTo>
                    <a:lnTo>
                      <a:pt x="0" y="382"/>
                    </a:lnTo>
                    <a:lnTo>
                      <a:pt x="0" y="0"/>
                    </a:lnTo>
                    <a:close/>
                  </a:path>
                </a:pathLst>
              </a:custGeom>
              <a:solidFill>
                <a:srgbClr val="6149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iṥļîḍê"/>
              <p:cNvSpPr/>
              <p:nvPr/>
            </p:nvSpPr>
            <p:spPr bwMode="auto">
              <a:xfrm>
                <a:off x="5298002" y="4070117"/>
                <a:ext cx="612068" cy="725792"/>
              </a:xfrm>
              <a:custGeom>
                <a:avLst/>
                <a:gdLst>
                  <a:gd name="T0" fmla="*/ 718 w 1436"/>
                  <a:gd name="T1" fmla="*/ 0 h 1704"/>
                  <a:gd name="T2" fmla="*/ 1077 w 1436"/>
                  <a:gd name="T3" fmla="*/ 852 h 1704"/>
                  <a:gd name="T4" fmla="*/ 1436 w 1436"/>
                  <a:gd name="T5" fmla="*/ 1704 h 1704"/>
                  <a:gd name="T6" fmla="*/ 718 w 1436"/>
                  <a:gd name="T7" fmla="*/ 1704 h 1704"/>
                  <a:gd name="T8" fmla="*/ 0 w 1436"/>
                  <a:gd name="T9" fmla="*/ 1704 h 1704"/>
                  <a:gd name="T10" fmla="*/ 359 w 1436"/>
                  <a:gd name="T11" fmla="*/ 852 h 1704"/>
                  <a:gd name="T12" fmla="*/ 718 w 1436"/>
                  <a:gd name="T13" fmla="*/ 0 h 1704"/>
                </a:gdLst>
                <a:ahLst/>
                <a:cxnLst>
                  <a:cxn ang="0">
                    <a:pos x="T0" y="T1"/>
                  </a:cxn>
                  <a:cxn ang="0">
                    <a:pos x="T2" y="T3"/>
                  </a:cxn>
                  <a:cxn ang="0">
                    <a:pos x="T4" y="T5"/>
                  </a:cxn>
                  <a:cxn ang="0">
                    <a:pos x="T6" y="T7"/>
                  </a:cxn>
                  <a:cxn ang="0">
                    <a:pos x="T8" y="T9"/>
                  </a:cxn>
                  <a:cxn ang="0">
                    <a:pos x="T10" y="T11"/>
                  </a:cxn>
                  <a:cxn ang="0">
                    <a:pos x="T12" y="T13"/>
                  </a:cxn>
                </a:cxnLst>
                <a:rect l="0" t="0" r="r" b="b"/>
                <a:pathLst>
                  <a:path w="1436" h="1704">
                    <a:moveTo>
                      <a:pt x="718" y="0"/>
                    </a:moveTo>
                    <a:lnTo>
                      <a:pt x="1077" y="852"/>
                    </a:lnTo>
                    <a:lnTo>
                      <a:pt x="1436" y="1704"/>
                    </a:lnTo>
                    <a:lnTo>
                      <a:pt x="718" y="1704"/>
                    </a:lnTo>
                    <a:lnTo>
                      <a:pt x="0" y="1704"/>
                    </a:lnTo>
                    <a:lnTo>
                      <a:pt x="359" y="852"/>
                    </a:lnTo>
                    <a:lnTo>
                      <a:pt x="718" y="0"/>
                    </a:lnTo>
                    <a:close/>
                  </a:path>
                </a:pathLst>
              </a:custGeom>
              <a:solidFill>
                <a:srgbClr val="8DC2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šļiďè"/>
              <p:cNvSpPr/>
              <p:nvPr/>
            </p:nvSpPr>
            <p:spPr bwMode="auto">
              <a:xfrm>
                <a:off x="5595731" y="4070117"/>
                <a:ext cx="314340" cy="725792"/>
              </a:xfrm>
              <a:custGeom>
                <a:avLst/>
                <a:gdLst>
                  <a:gd name="T0" fmla="*/ 18 w 736"/>
                  <a:gd name="T1" fmla="*/ 0 h 1704"/>
                  <a:gd name="T2" fmla="*/ 377 w 736"/>
                  <a:gd name="T3" fmla="*/ 852 h 1704"/>
                  <a:gd name="T4" fmla="*/ 736 w 736"/>
                  <a:gd name="T5" fmla="*/ 1704 h 1704"/>
                  <a:gd name="T6" fmla="*/ 18 w 736"/>
                  <a:gd name="T7" fmla="*/ 1704 h 1704"/>
                  <a:gd name="T8" fmla="*/ 0 w 736"/>
                  <a:gd name="T9" fmla="*/ 1704 h 1704"/>
                  <a:gd name="T10" fmla="*/ 0 w 736"/>
                  <a:gd name="T11" fmla="*/ 46 h 1704"/>
                  <a:gd name="T12" fmla="*/ 18 w 736"/>
                  <a:gd name="T13" fmla="*/ 0 h 1704"/>
                </a:gdLst>
                <a:ahLst/>
                <a:cxnLst>
                  <a:cxn ang="0">
                    <a:pos x="T0" y="T1"/>
                  </a:cxn>
                  <a:cxn ang="0">
                    <a:pos x="T2" y="T3"/>
                  </a:cxn>
                  <a:cxn ang="0">
                    <a:pos x="T4" y="T5"/>
                  </a:cxn>
                  <a:cxn ang="0">
                    <a:pos x="T6" y="T7"/>
                  </a:cxn>
                  <a:cxn ang="0">
                    <a:pos x="T8" y="T9"/>
                  </a:cxn>
                  <a:cxn ang="0">
                    <a:pos x="T10" y="T11"/>
                  </a:cxn>
                  <a:cxn ang="0">
                    <a:pos x="T12" y="T13"/>
                  </a:cxn>
                </a:cxnLst>
                <a:rect l="0" t="0" r="r" b="b"/>
                <a:pathLst>
                  <a:path w="736" h="1704">
                    <a:moveTo>
                      <a:pt x="18" y="0"/>
                    </a:moveTo>
                    <a:lnTo>
                      <a:pt x="377" y="852"/>
                    </a:lnTo>
                    <a:lnTo>
                      <a:pt x="736" y="1704"/>
                    </a:lnTo>
                    <a:lnTo>
                      <a:pt x="18" y="1704"/>
                    </a:lnTo>
                    <a:lnTo>
                      <a:pt x="0" y="1704"/>
                    </a:lnTo>
                    <a:lnTo>
                      <a:pt x="0" y="46"/>
                    </a:lnTo>
                    <a:lnTo>
                      <a:pt x="18" y="0"/>
                    </a:lnTo>
                    <a:close/>
                  </a:path>
                </a:pathLst>
              </a:custGeom>
              <a:solidFill>
                <a:srgbClr val="7B9C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75" name="组合 2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nvGrpSpPr>
          <p:grpSpPr>
            <a:xfrm>
              <a:off x="1553" y="3474"/>
              <a:ext cx="5465" cy="5454"/>
              <a:chOff x="4427538" y="2776365"/>
              <a:chExt cx="3336924" cy="3329488"/>
            </a:xfrm>
          </p:grpSpPr>
          <p:sp>
            <p:nvSpPr>
              <p:cNvPr id="276" name="íS1ïḑè"/>
              <p:cNvSpPr/>
              <p:nvPr/>
            </p:nvSpPr>
            <p:spPr bwMode="auto">
              <a:xfrm>
                <a:off x="4427538" y="2776365"/>
                <a:ext cx="3336924" cy="3329487"/>
              </a:xfrm>
              <a:prstGeom prst="ellipse">
                <a:avLst/>
              </a:prstGeom>
              <a:solidFill>
                <a:srgbClr val="4ABC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ïṩlíḓe"/>
              <p:cNvSpPr/>
              <p:nvPr/>
            </p:nvSpPr>
            <p:spPr bwMode="auto">
              <a:xfrm>
                <a:off x="6352591" y="4700179"/>
                <a:ext cx="1392038" cy="1048677"/>
              </a:xfrm>
              <a:custGeom>
                <a:avLst/>
                <a:gdLst>
                  <a:gd name="T0" fmla="*/ 593 w 814"/>
                  <a:gd name="T1" fmla="*/ 24 h 615"/>
                  <a:gd name="T2" fmla="*/ 451 w 814"/>
                  <a:gd name="T3" fmla="*/ 31 h 615"/>
                  <a:gd name="T4" fmla="*/ 399 w 814"/>
                  <a:gd name="T5" fmla="*/ 83 h 615"/>
                  <a:gd name="T6" fmla="*/ 411 w 814"/>
                  <a:gd name="T7" fmla="*/ 127 h 615"/>
                  <a:gd name="T8" fmla="*/ 372 w 814"/>
                  <a:gd name="T9" fmla="*/ 176 h 615"/>
                  <a:gd name="T10" fmla="*/ 305 w 814"/>
                  <a:gd name="T11" fmla="*/ 181 h 615"/>
                  <a:gd name="T12" fmla="*/ 79 w 814"/>
                  <a:gd name="T13" fmla="*/ 214 h 615"/>
                  <a:gd name="T14" fmla="*/ 14 w 814"/>
                  <a:gd name="T15" fmla="*/ 276 h 615"/>
                  <a:gd name="T16" fmla="*/ 42 w 814"/>
                  <a:gd name="T17" fmla="*/ 320 h 615"/>
                  <a:gd name="T18" fmla="*/ 93 w 814"/>
                  <a:gd name="T19" fmla="*/ 335 h 615"/>
                  <a:gd name="T20" fmla="*/ 148 w 814"/>
                  <a:gd name="T21" fmla="*/ 344 h 615"/>
                  <a:gd name="T22" fmla="*/ 182 w 814"/>
                  <a:gd name="T23" fmla="*/ 385 h 615"/>
                  <a:gd name="T24" fmla="*/ 131 w 814"/>
                  <a:gd name="T25" fmla="*/ 434 h 615"/>
                  <a:gd name="T26" fmla="*/ 53 w 814"/>
                  <a:gd name="T27" fmla="*/ 437 h 615"/>
                  <a:gd name="T28" fmla="*/ 1 w 814"/>
                  <a:gd name="T29" fmla="*/ 485 h 615"/>
                  <a:gd name="T30" fmla="*/ 65 w 814"/>
                  <a:gd name="T31" fmla="*/ 533 h 615"/>
                  <a:gd name="T32" fmla="*/ 191 w 814"/>
                  <a:gd name="T33" fmla="*/ 516 h 615"/>
                  <a:gd name="T34" fmla="*/ 304 w 814"/>
                  <a:gd name="T35" fmla="*/ 560 h 615"/>
                  <a:gd name="T36" fmla="*/ 336 w 814"/>
                  <a:gd name="T37" fmla="*/ 606 h 615"/>
                  <a:gd name="T38" fmla="*/ 396 w 814"/>
                  <a:gd name="T39" fmla="*/ 586 h 615"/>
                  <a:gd name="T40" fmla="*/ 498 w 814"/>
                  <a:gd name="T41" fmla="*/ 578 h 615"/>
                  <a:gd name="T42" fmla="*/ 814 w 814"/>
                  <a:gd name="T43" fmla="*/ 0 h 615"/>
                  <a:gd name="T44" fmla="*/ 736 w 814"/>
                  <a:gd name="T45" fmla="*/ 29 h 615"/>
                  <a:gd name="T46" fmla="*/ 593 w 814"/>
                  <a:gd name="T47" fmla="*/ 2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4" h="615">
                    <a:moveTo>
                      <a:pt x="593" y="24"/>
                    </a:moveTo>
                    <a:cubicBezTo>
                      <a:pt x="545" y="20"/>
                      <a:pt x="496" y="17"/>
                      <a:pt x="451" y="31"/>
                    </a:cubicBezTo>
                    <a:cubicBezTo>
                      <a:pt x="426" y="39"/>
                      <a:pt x="399" y="57"/>
                      <a:pt x="399" y="83"/>
                    </a:cubicBezTo>
                    <a:cubicBezTo>
                      <a:pt x="400" y="98"/>
                      <a:pt x="410" y="112"/>
                      <a:pt x="411" y="127"/>
                    </a:cubicBezTo>
                    <a:cubicBezTo>
                      <a:pt x="412" y="150"/>
                      <a:pt x="393" y="169"/>
                      <a:pt x="372" y="176"/>
                    </a:cubicBezTo>
                    <a:cubicBezTo>
                      <a:pt x="351" y="184"/>
                      <a:pt x="328" y="182"/>
                      <a:pt x="305" y="181"/>
                    </a:cubicBezTo>
                    <a:cubicBezTo>
                      <a:pt x="229" y="178"/>
                      <a:pt x="152" y="189"/>
                      <a:pt x="79" y="214"/>
                    </a:cubicBezTo>
                    <a:cubicBezTo>
                      <a:pt x="49" y="224"/>
                      <a:pt x="14" y="244"/>
                      <a:pt x="14" y="276"/>
                    </a:cubicBezTo>
                    <a:cubicBezTo>
                      <a:pt x="14" y="294"/>
                      <a:pt x="26" y="311"/>
                      <a:pt x="42" y="320"/>
                    </a:cubicBezTo>
                    <a:cubicBezTo>
                      <a:pt x="57" y="329"/>
                      <a:pt x="75" y="333"/>
                      <a:pt x="93" y="335"/>
                    </a:cubicBezTo>
                    <a:cubicBezTo>
                      <a:pt x="112" y="337"/>
                      <a:pt x="131" y="337"/>
                      <a:pt x="148" y="344"/>
                    </a:cubicBezTo>
                    <a:cubicBezTo>
                      <a:pt x="165" y="351"/>
                      <a:pt x="181" y="367"/>
                      <a:pt x="182" y="385"/>
                    </a:cubicBezTo>
                    <a:cubicBezTo>
                      <a:pt x="183" y="411"/>
                      <a:pt x="156" y="430"/>
                      <a:pt x="131" y="434"/>
                    </a:cubicBezTo>
                    <a:cubicBezTo>
                      <a:pt x="105" y="438"/>
                      <a:pt x="79" y="433"/>
                      <a:pt x="53" y="437"/>
                    </a:cubicBezTo>
                    <a:cubicBezTo>
                      <a:pt x="28" y="441"/>
                      <a:pt x="0" y="459"/>
                      <a:pt x="1" y="485"/>
                    </a:cubicBezTo>
                    <a:cubicBezTo>
                      <a:pt x="1" y="514"/>
                      <a:pt x="35" y="531"/>
                      <a:pt x="65" y="533"/>
                    </a:cubicBezTo>
                    <a:cubicBezTo>
                      <a:pt x="107" y="536"/>
                      <a:pt x="149" y="521"/>
                      <a:pt x="191" y="516"/>
                    </a:cubicBezTo>
                    <a:cubicBezTo>
                      <a:pt x="234" y="512"/>
                      <a:pt x="283" y="523"/>
                      <a:pt x="304" y="560"/>
                    </a:cubicBezTo>
                    <a:cubicBezTo>
                      <a:pt x="313" y="577"/>
                      <a:pt x="318" y="599"/>
                      <a:pt x="336" y="606"/>
                    </a:cubicBezTo>
                    <a:cubicBezTo>
                      <a:pt x="356" y="615"/>
                      <a:pt x="377" y="596"/>
                      <a:pt x="396" y="586"/>
                    </a:cubicBezTo>
                    <a:cubicBezTo>
                      <a:pt x="427" y="570"/>
                      <a:pt x="463" y="574"/>
                      <a:pt x="498" y="578"/>
                    </a:cubicBezTo>
                    <a:cubicBezTo>
                      <a:pt x="663" y="431"/>
                      <a:pt x="778" y="229"/>
                      <a:pt x="814" y="0"/>
                    </a:cubicBezTo>
                    <a:cubicBezTo>
                      <a:pt x="791" y="16"/>
                      <a:pt x="763" y="25"/>
                      <a:pt x="736" y="29"/>
                    </a:cubicBezTo>
                    <a:cubicBezTo>
                      <a:pt x="689" y="36"/>
                      <a:pt x="641" y="29"/>
                      <a:pt x="593" y="24"/>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íṧ1iḋe"/>
              <p:cNvSpPr/>
              <p:nvPr/>
            </p:nvSpPr>
            <p:spPr bwMode="auto">
              <a:xfrm>
                <a:off x="4427538" y="4439869"/>
                <a:ext cx="1475089" cy="1651108"/>
              </a:xfrm>
              <a:custGeom>
                <a:avLst/>
                <a:gdLst>
                  <a:gd name="T0" fmla="*/ 852 w 863"/>
                  <a:gd name="T1" fmla="*/ 908 h 967"/>
                  <a:gd name="T2" fmla="*/ 766 w 863"/>
                  <a:gd name="T3" fmla="*/ 846 h 967"/>
                  <a:gd name="T4" fmla="*/ 804 w 863"/>
                  <a:gd name="T5" fmla="*/ 780 h 967"/>
                  <a:gd name="T6" fmla="*/ 852 w 863"/>
                  <a:gd name="T7" fmla="*/ 719 h 967"/>
                  <a:gd name="T8" fmla="*/ 789 w 863"/>
                  <a:gd name="T9" fmla="*/ 671 h 967"/>
                  <a:gd name="T10" fmla="*/ 685 w 863"/>
                  <a:gd name="T11" fmla="*/ 685 h 967"/>
                  <a:gd name="T12" fmla="*/ 582 w 863"/>
                  <a:gd name="T13" fmla="*/ 690 h 967"/>
                  <a:gd name="T14" fmla="*/ 513 w 863"/>
                  <a:gd name="T15" fmla="*/ 619 h 967"/>
                  <a:gd name="T16" fmla="*/ 523 w 863"/>
                  <a:gd name="T17" fmla="*/ 544 h 967"/>
                  <a:gd name="T18" fmla="*/ 449 w 863"/>
                  <a:gd name="T19" fmla="*/ 458 h 967"/>
                  <a:gd name="T20" fmla="*/ 328 w 863"/>
                  <a:gd name="T21" fmla="*/ 450 h 967"/>
                  <a:gd name="T22" fmla="*/ 210 w 863"/>
                  <a:gd name="T23" fmla="*/ 430 h 967"/>
                  <a:gd name="T24" fmla="*/ 163 w 863"/>
                  <a:gd name="T25" fmla="*/ 329 h 967"/>
                  <a:gd name="T26" fmla="*/ 200 w 863"/>
                  <a:gd name="T27" fmla="*/ 275 h 967"/>
                  <a:gd name="T28" fmla="*/ 210 w 863"/>
                  <a:gd name="T29" fmla="*/ 214 h 967"/>
                  <a:gd name="T30" fmla="*/ 134 w 863"/>
                  <a:gd name="T31" fmla="*/ 158 h 967"/>
                  <a:gd name="T32" fmla="*/ 149 w 863"/>
                  <a:gd name="T33" fmla="*/ 115 h 967"/>
                  <a:gd name="T34" fmla="*/ 207 w 863"/>
                  <a:gd name="T35" fmla="*/ 50 h 967"/>
                  <a:gd name="T36" fmla="*/ 184 w 863"/>
                  <a:gd name="T37" fmla="*/ 10 h 967"/>
                  <a:gd name="T38" fmla="*/ 117 w 863"/>
                  <a:gd name="T39" fmla="*/ 3 h 967"/>
                  <a:gd name="T40" fmla="*/ 103 w 863"/>
                  <a:gd name="T41" fmla="*/ 0 h 967"/>
                  <a:gd name="T42" fmla="*/ 0 w 863"/>
                  <a:gd name="T43" fmla="*/ 0 h 967"/>
                  <a:gd name="T44" fmla="*/ 841 w 863"/>
                  <a:gd name="T45" fmla="*/ 967 h 967"/>
                  <a:gd name="T46" fmla="*/ 852 w 863"/>
                  <a:gd name="T47" fmla="*/ 908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967">
                    <a:moveTo>
                      <a:pt x="852" y="908"/>
                    </a:moveTo>
                    <a:cubicBezTo>
                      <a:pt x="834" y="876"/>
                      <a:pt x="778" y="880"/>
                      <a:pt x="766" y="846"/>
                    </a:cubicBezTo>
                    <a:cubicBezTo>
                      <a:pt x="758" y="820"/>
                      <a:pt x="782" y="795"/>
                      <a:pt x="804" y="780"/>
                    </a:cubicBezTo>
                    <a:cubicBezTo>
                      <a:pt x="827" y="765"/>
                      <a:pt x="854" y="746"/>
                      <a:pt x="852" y="719"/>
                    </a:cubicBezTo>
                    <a:cubicBezTo>
                      <a:pt x="851" y="690"/>
                      <a:pt x="818" y="673"/>
                      <a:pt x="789" y="671"/>
                    </a:cubicBezTo>
                    <a:cubicBezTo>
                      <a:pt x="754" y="668"/>
                      <a:pt x="720" y="677"/>
                      <a:pt x="685" y="685"/>
                    </a:cubicBezTo>
                    <a:cubicBezTo>
                      <a:pt x="651" y="692"/>
                      <a:pt x="615" y="698"/>
                      <a:pt x="582" y="690"/>
                    </a:cubicBezTo>
                    <a:cubicBezTo>
                      <a:pt x="548" y="681"/>
                      <a:pt x="516" y="653"/>
                      <a:pt x="513" y="619"/>
                    </a:cubicBezTo>
                    <a:cubicBezTo>
                      <a:pt x="511" y="594"/>
                      <a:pt x="523" y="569"/>
                      <a:pt x="523" y="544"/>
                    </a:cubicBezTo>
                    <a:cubicBezTo>
                      <a:pt x="522" y="504"/>
                      <a:pt x="487" y="471"/>
                      <a:pt x="449" y="458"/>
                    </a:cubicBezTo>
                    <a:cubicBezTo>
                      <a:pt x="410" y="446"/>
                      <a:pt x="369" y="448"/>
                      <a:pt x="328" y="450"/>
                    </a:cubicBezTo>
                    <a:cubicBezTo>
                      <a:pt x="288" y="451"/>
                      <a:pt x="246" y="449"/>
                      <a:pt x="210" y="430"/>
                    </a:cubicBezTo>
                    <a:cubicBezTo>
                      <a:pt x="175" y="410"/>
                      <a:pt x="150" y="367"/>
                      <a:pt x="163" y="329"/>
                    </a:cubicBezTo>
                    <a:cubicBezTo>
                      <a:pt x="170" y="308"/>
                      <a:pt x="188" y="293"/>
                      <a:pt x="200" y="275"/>
                    </a:cubicBezTo>
                    <a:cubicBezTo>
                      <a:pt x="213" y="257"/>
                      <a:pt x="222" y="232"/>
                      <a:pt x="210" y="214"/>
                    </a:cubicBezTo>
                    <a:cubicBezTo>
                      <a:pt x="193" y="186"/>
                      <a:pt x="144" y="189"/>
                      <a:pt x="134" y="158"/>
                    </a:cubicBezTo>
                    <a:cubicBezTo>
                      <a:pt x="129" y="143"/>
                      <a:pt x="138" y="126"/>
                      <a:pt x="149" y="115"/>
                    </a:cubicBezTo>
                    <a:cubicBezTo>
                      <a:pt x="171" y="94"/>
                      <a:pt x="203" y="83"/>
                      <a:pt x="207" y="50"/>
                    </a:cubicBezTo>
                    <a:cubicBezTo>
                      <a:pt x="210" y="30"/>
                      <a:pt x="202" y="17"/>
                      <a:pt x="184" y="10"/>
                    </a:cubicBezTo>
                    <a:cubicBezTo>
                      <a:pt x="163" y="3"/>
                      <a:pt x="139" y="5"/>
                      <a:pt x="117" y="3"/>
                    </a:cubicBezTo>
                    <a:cubicBezTo>
                      <a:pt x="112" y="2"/>
                      <a:pt x="107" y="1"/>
                      <a:pt x="103" y="0"/>
                    </a:cubicBezTo>
                    <a:cubicBezTo>
                      <a:pt x="0" y="0"/>
                      <a:pt x="0" y="0"/>
                      <a:pt x="0" y="0"/>
                    </a:cubicBezTo>
                    <a:cubicBezTo>
                      <a:pt x="0" y="493"/>
                      <a:pt x="366" y="901"/>
                      <a:pt x="841" y="967"/>
                    </a:cubicBezTo>
                    <a:cubicBezTo>
                      <a:pt x="855" y="949"/>
                      <a:pt x="863" y="927"/>
                      <a:pt x="852" y="908"/>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ślîḓé"/>
              <p:cNvSpPr/>
              <p:nvPr/>
            </p:nvSpPr>
            <p:spPr bwMode="auto">
              <a:xfrm>
                <a:off x="5880315" y="3558535"/>
                <a:ext cx="1535828" cy="1173874"/>
              </a:xfrm>
              <a:custGeom>
                <a:avLst/>
                <a:gdLst>
                  <a:gd name="T0" fmla="*/ 275 w 898"/>
                  <a:gd name="T1" fmla="*/ 60 h 688"/>
                  <a:gd name="T2" fmla="*/ 228 w 898"/>
                  <a:gd name="T3" fmla="*/ 103 h 688"/>
                  <a:gd name="T4" fmla="*/ 216 w 898"/>
                  <a:gd name="T5" fmla="*/ 165 h 688"/>
                  <a:gd name="T6" fmla="*/ 244 w 898"/>
                  <a:gd name="T7" fmla="*/ 240 h 688"/>
                  <a:gd name="T8" fmla="*/ 199 w 898"/>
                  <a:gd name="T9" fmla="*/ 276 h 688"/>
                  <a:gd name="T10" fmla="*/ 80 w 898"/>
                  <a:gd name="T11" fmla="*/ 323 h 688"/>
                  <a:gd name="T12" fmla="*/ 27 w 898"/>
                  <a:gd name="T13" fmla="*/ 350 h 688"/>
                  <a:gd name="T14" fmla="*/ 1 w 898"/>
                  <a:gd name="T15" fmla="*/ 402 h 688"/>
                  <a:gd name="T16" fmla="*/ 65 w 898"/>
                  <a:gd name="T17" fmla="*/ 458 h 688"/>
                  <a:gd name="T18" fmla="*/ 157 w 898"/>
                  <a:gd name="T19" fmla="*/ 453 h 688"/>
                  <a:gd name="T20" fmla="*/ 211 w 898"/>
                  <a:gd name="T21" fmla="*/ 463 h 688"/>
                  <a:gd name="T22" fmla="*/ 235 w 898"/>
                  <a:gd name="T23" fmla="*/ 509 h 688"/>
                  <a:gd name="T24" fmla="*/ 204 w 898"/>
                  <a:gd name="T25" fmla="*/ 551 h 688"/>
                  <a:gd name="T26" fmla="*/ 189 w 898"/>
                  <a:gd name="T27" fmla="*/ 598 h 688"/>
                  <a:gd name="T28" fmla="*/ 243 w 898"/>
                  <a:gd name="T29" fmla="*/ 610 h 688"/>
                  <a:gd name="T30" fmla="*/ 405 w 898"/>
                  <a:gd name="T31" fmla="*/ 593 h 688"/>
                  <a:gd name="T32" fmla="*/ 507 w 898"/>
                  <a:gd name="T33" fmla="*/ 663 h 688"/>
                  <a:gd name="T34" fmla="*/ 647 w 898"/>
                  <a:gd name="T35" fmla="*/ 677 h 688"/>
                  <a:gd name="T36" fmla="*/ 780 w 898"/>
                  <a:gd name="T37" fmla="*/ 620 h 688"/>
                  <a:gd name="T38" fmla="*/ 869 w 898"/>
                  <a:gd name="T39" fmla="*/ 552 h 688"/>
                  <a:gd name="T40" fmla="*/ 875 w 898"/>
                  <a:gd name="T41" fmla="*/ 447 h 688"/>
                  <a:gd name="T42" fmla="*/ 790 w 898"/>
                  <a:gd name="T43" fmla="*/ 404 h 688"/>
                  <a:gd name="T44" fmla="*/ 736 w 898"/>
                  <a:gd name="T45" fmla="*/ 334 h 688"/>
                  <a:gd name="T46" fmla="*/ 792 w 898"/>
                  <a:gd name="T47" fmla="*/ 282 h 688"/>
                  <a:gd name="T48" fmla="*/ 838 w 898"/>
                  <a:gd name="T49" fmla="*/ 238 h 688"/>
                  <a:gd name="T50" fmla="*/ 838 w 898"/>
                  <a:gd name="T51" fmla="*/ 177 h 688"/>
                  <a:gd name="T52" fmla="*/ 764 w 898"/>
                  <a:gd name="T53" fmla="*/ 147 h 688"/>
                  <a:gd name="T54" fmla="*/ 687 w 898"/>
                  <a:gd name="T55" fmla="*/ 122 h 688"/>
                  <a:gd name="T56" fmla="*/ 655 w 898"/>
                  <a:gd name="T57" fmla="*/ 73 h 688"/>
                  <a:gd name="T58" fmla="*/ 607 w 898"/>
                  <a:gd name="T59" fmla="*/ 42 h 688"/>
                  <a:gd name="T60" fmla="*/ 528 w 898"/>
                  <a:gd name="T61" fmla="*/ 16 h 688"/>
                  <a:gd name="T62" fmla="*/ 275 w 898"/>
                  <a:gd name="T63" fmla="*/ 6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8" h="688">
                    <a:moveTo>
                      <a:pt x="275" y="60"/>
                    </a:moveTo>
                    <a:cubicBezTo>
                      <a:pt x="257" y="72"/>
                      <a:pt x="239" y="85"/>
                      <a:pt x="228" y="103"/>
                    </a:cubicBezTo>
                    <a:cubicBezTo>
                      <a:pt x="216" y="121"/>
                      <a:pt x="210" y="144"/>
                      <a:pt x="216" y="165"/>
                    </a:cubicBezTo>
                    <a:cubicBezTo>
                      <a:pt x="224" y="191"/>
                      <a:pt x="251" y="214"/>
                      <a:pt x="244" y="240"/>
                    </a:cubicBezTo>
                    <a:cubicBezTo>
                      <a:pt x="239" y="260"/>
                      <a:pt x="218" y="269"/>
                      <a:pt x="199" y="276"/>
                    </a:cubicBezTo>
                    <a:cubicBezTo>
                      <a:pt x="159" y="292"/>
                      <a:pt x="119" y="307"/>
                      <a:pt x="80" y="323"/>
                    </a:cubicBezTo>
                    <a:cubicBezTo>
                      <a:pt x="61" y="330"/>
                      <a:pt x="42" y="338"/>
                      <a:pt x="27" y="350"/>
                    </a:cubicBezTo>
                    <a:cubicBezTo>
                      <a:pt x="11" y="363"/>
                      <a:pt x="0" y="382"/>
                      <a:pt x="1" y="402"/>
                    </a:cubicBezTo>
                    <a:cubicBezTo>
                      <a:pt x="3" y="433"/>
                      <a:pt x="35" y="454"/>
                      <a:pt x="65" y="458"/>
                    </a:cubicBezTo>
                    <a:cubicBezTo>
                      <a:pt x="96" y="463"/>
                      <a:pt x="127" y="455"/>
                      <a:pt x="157" y="453"/>
                    </a:cubicBezTo>
                    <a:cubicBezTo>
                      <a:pt x="176" y="452"/>
                      <a:pt x="195" y="454"/>
                      <a:pt x="211" y="463"/>
                    </a:cubicBezTo>
                    <a:cubicBezTo>
                      <a:pt x="227" y="472"/>
                      <a:pt x="239" y="491"/>
                      <a:pt x="235" y="509"/>
                    </a:cubicBezTo>
                    <a:cubicBezTo>
                      <a:pt x="232" y="526"/>
                      <a:pt x="216" y="538"/>
                      <a:pt x="204" y="551"/>
                    </a:cubicBezTo>
                    <a:cubicBezTo>
                      <a:pt x="191" y="563"/>
                      <a:pt x="180" y="583"/>
                      <a:pt x="189" y="598"/>
                    </a:cubicBezTo>
                    <a:cubicBezTo>
                      <a:pt x="198" y="616"/>
                      <a:pt x="224" y="615"/>
                      <a:pt x="243" y="610"/>
                    </a:cubicBezTo>
                    <a:cubicBezTo>
                      <a:pt x="297" y="596"/>
                      <a:pt x="353" y="573"/>
                      <a:pt x="405" y="593"/>
                    </a:cubicBezTo>
                    <a:cubicBezTo>
                      <a:pt x="444" y="607"/>
                      <a:pt x="471" y="643"/>
                      <a:pt x="507" y="663"/>
                    </a:cubicBezTo>
                    <a:cubicBezTo>
                      <a:pt x="549" y="687"/>
                      <a:pt x="600" y="688"/>
                      <a:pt x="647" y="677"/>
                    </a:cubicBezTo>
                    <a:cubicBezTo>
                      <a:pt x="694" y="666"/>
                      <a:pt x="738" y="643"/>
                      <a:pt x="780" y="620"/>
                    </a:cubicBezTo>
                    <a:cubicBezTo>
                      <a:pt x="813" y="602"/>
                      <a:pt x="847" y="583"/>
                      <a:pt x="869" y="552"/>
                    </a:cubicBezTo>
                    <a:cubicBezTo>
                      <a:pt x="891" y="522"/>
                      <a:pt x="898" y="477"/>
                      <a:pt x="875" y="447"/>
                    </a:cubicBezTo>
                    <a:cubicBezTo>
                      <a:pt x="854" y="422"/>
                      <a:pt x="820" y="416"/>
                      <a:pt x="790" y="404"/>
                    </a:cubicBezTo>
                    <a:cubicBezTo>
                      <a:pt x="760" y="392"/>
                      <a:pt x="729" y="366"/>
                      <a:pt x="736" y="334"/>
                    </a:cubicBezTo>
                    <a:cubicBezTo>
                      <a:pt x="742" y="309"/>
                      <a:pt x="769" y="295"/>
                      <a:pt x="792" y="282"/>
                    </a:cubicBezTo>
                    <a:cubicBezTo>
                      <a:pt x="810" y="271"/>
                      <a:pt x="827" y="257"/>
                      <a:pt x="838" y="238"/>
                    </a:cubicBezTo>
                    <a:cubicBezTo>
                      <a:pt x="848" y="219"/>
                      <a:pt x="850" y="195"/>
                      <a:pt x="838" y="177"/>
                    </a:cubicBezTo>
                    <a:cubicBezTo>
                      <a:pt x="822" y="154"/>
                      <a:pt x="791" y="149"/>
                      <a:pt x="764" y="147"/>
                    </a:cubicBezTo>
                    <a:cubicBezTo>
                      <a:pt x="736" y="145"/>
                      <a:pt x="706" y="143"/>
                      <a:pt x="687" y="122"/>
                    </a:cubicBezTo>
                    <a:cubicBezTo>
                      <a:pt x="674" y="107"/>
                      <a:pt x="669" y="87"/>
                      <a:pt x="655" y="73"/>
                    </a:cubicBezTo>
                    <a:cubicBezTo>
                      <a:pt x="642" y="60"/>
                      <a:pt x="623" y="51"/>
                      <a:pt x="607" y="42"/>
                    </a:cubicBezTo>
                    <a:cubicBezTo>
                      <a:pt x="581" y="28"/>
                      <a:pt x="557" y="21"/>
                      <a:pt x="528" y="16"/>
                    </a:cubicBezTo>
                    <a:cubicBezTo>
                      <a:pt x="441" y="0"/>
                      <a:pt x="351" y="12"/>
                      <a:pt x="275" y="60"/>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iṧlïde"/>
              <p:cNvSpPr/>
              <p:nvPr/>
            </p:nvSpPr>
            <p:spPr bwMode="auto">
              <a:xfrm>
                <a:off x="6938908" y="4998916"/>
                <a:ext cx="61979" cy="57020"/>
              </a:xfrm>
              <a:custGeom>
                <a:avLst/>
                <a:gdLst>
                  <a:gd name="T0" fmla="*/ 33 w 36"/>
                  <a:gd name="T1" fmla="*/ 14 h 34"/>
                  <a:gd name="T2" fmla="*/ 32 w 36"/>
                  <a:gd name="T3" fmla="*/ 13 h 34"/>
                  <a:gd name="T4" fmla="*/ 26 w 36"/>
                  <a:gd name="T5" fmla="*/ 9 h 34"/>
                  <a:gd name="T6" fmla="*/ 25 w 36"/>
                  <a:gd name="T7" fmla="*/ 9 h 34"/>
                  <a:gd name="T8" fmla="*/ 23 w 36"/>
                  <a:gd name="T9" fmla="*/ 8 h 34"/>
                  <a:gd name="T10" fmla="*/ 19 w 36"/>
                  <a:gd name="T11" fmla="*/ 5 h 34"/>
                  <a:gd name="T12" fmla="*/ 15 w 36"/>
                  <a:gd name="T13" fmla="*/ 3 h 34"/>
                  <a:gd name="T14" fmla="*/ 3 w 36"/>
                  <a:gd name="T15" fmla="*/ 4 h 34"/>
                  <a:gd name="T16" fmla="*/ 8 w 36"/>
                  <a:gd name="T17" fmla="*/ 23 h 34"/>
                  <a:gd name="T18" fmla="*/ 16 w 36"/>
                  <a:gd name="T19" fmla="*/ 27 h 34"/>
                  <a:gd name="T20" fmla="*/ 20 w 36"/>
                  <a:gd name="T21" fmla="*/ 30 h 34"/>
                  <a:gd name="T22" fmla="*/ 34 w 36"/>
                  <a:gd name="T23" fmla="*/ 28 h 34"/>
                  <a:gd name="T24" fmla="*/ 34 w 36"/>
                  <a:gd name="T25" fmla="*/ 16 h 34"/>
                  <a:gd name="T26" fmla="*/ 33 w 36"/>
                  <a:gd name="T27"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33" y="14"/>
                    </a:moveTo>
                    <a:cubicBezTo>
                      <a:pt x="34" y="15"/>
                      <a:pt x="32" y="13"/>
                      <a:pt x="32" y="13"/>
                    </a:cubicBezTo>
                    <a:cubicBezTo>
                      <a:pt x="30" y="11"/>
                      <a:pt x="28" y="10"/>
                      <a:pt x="26" y="9"/>
                    </a:cubicBezTo>
                    <a:cubicBezTo>
                      <a:pt x="26" y="9"/>
                      <a:pt x="26" y="9"/>
                      <a:pt x="25" y="9"/>
                    </a:cubicBezTo>
                    <a:cubicBezTo>
                      <a:pt x="25" y="9"/>
                      <a:pt x="24" y="8"/>
                      <a:pt x="23" y="8"/>
                    </a:cubicBezTo>
                    <a:cubicBezTo>
                      <a:pt x="22" y="7"/>
                      <a:pt x="20" y="6"/>
                      <a:pt x="19" y="5"/>
                    </a:cubicBezTo>
                    <a:cubicBezTo>
                      <a:pt x="18" y="4"/>
                      <a:pt x="16" y="4"/>
                      <a:pt x="15" y="3"/>
                    </a:cubicBezTo>
                    <a:cubicBezTo>
                      <a:pt x="11" y="0"/>
                      <a:pt x="6" y="0"/>
                      <a:pt x="3" y="4"/>
                    </a:cubicBezTo>
                    <a:cubicBezTo>
                      <a:pt x="0" y="11"/>
                      <a:pt x="2" y="18"/>
                      <a:pt x="8" y="23"/>
                    </a:cubicBezTo>
                    <a:cubicBezTo>
                      <a:pt x="10" y="25"/>
                      <a:pt x="13" y="26"/>
                      <a:pt x="16" y="27"/>
                    </a:cubicBezTo>
                    <a:cubicBezTo>
                      <a:pt x="18" y="28"/>
                      <a:pt x="19" y="28"/>
                      <a:pt x="20" y="30"/>
                    </a:cubicBezTo>
                    <a:cubicBezTo>
                      <a:pt x="24" y="34"/>
                      <a:pt x="31" y="32"/>
                      <a:pt x="34" y="28"/>
                    </a:cubicBezTo>
                    <a:cubicBezTo>
                      <a:pt x="36" y="25"/>
                      <a:pt x="36" y="20"/>
                      <a:pt x="34" y="16"/>
                    </a:cubicBezTo>
                    <a:cubicBezTo>
                      <a:pt x="34" y="15"/>
                      <a:pt x="33" y="14"/>
                      <a:pt x="33"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ï$lïďé"/>
              <p:cNvSpPr/>
              <p:nvPr/>
            </p:nvSpPr>
            <p:spPr bwMode="auto">
              <a:xfrm>
                <a:off x="7040553" y="5050978"/>
                <a:ext cx="49583" cy="45865"/>
              </a:xfrm>
              <a:custGeom>
                <a:avLst/>
                <a:gdLst>
                  <a:gd name="T0" fmla="*/ 19 w 29"/>
                  <a:gd name="T1" fmla="*/ 7 h 27"/>
                  <a:gd name="T2" fmla="*/ 7 w 29"/>
                  <a:gd name="T3" fmla="*/ 3 h 27"/>
                  <a:gd name="T4" fmla="*/ 6 w 29"/>
                  <a:gd name="T5" fmla="*/ 4 h 27"/>
                  <a:gd name="T6" fmla="*/ 4 w 29"/>
                  <a:gd name="T7" fmla="*/ 17 h 27"/>
                  <a:gd name="T8" fmla="*/ 7 w 29"/>
                  <a:gd name="T9" fmla="*/ 22 h 27"/>
                  <a:gd name="T10" fmla="*/ 25 w 29"/>
                  <a:gd name="T11" fmla="*/ 23 h 27"/>
                  <a:gd name="T12" fmla="*/ 29 w 29"/>
                  <a:gd name="T13" fmla="*/ 15 h 27"/>
                  <a:gd name="T14" fmla="*/ 27 w 29"/>
                  <a:gd name="T15" fmla="*/ 9 h 27"/>
                  <a:gd name="T16" fmla="*/ 19 w 29"/>
                  <a:gd name="T1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19" y="7"/>
                    </a:moveTo>
                    <a:cubicBezTo>
                      <a:pt x="18" y="2"/>
                      <a:pt x="11" y="0"/>
                      <a:pt x="7" y="3"/>
                    </a:cubicBezTo>
                    <a:cubicBezTo>
                      <a:pt x="7" y="3"/>
                      <a:pt x="6" y="3"/>
                      <a:pt x="6" y="4"/>
                    </a:cubicBezTo>
                    <a:cubicBezTo>
                      <a:pt x="1" y="6"/>
                      <a:pt x="0" y="13"/>
                      <a:pt x="4" y="17"/>
                    </a:cubicBezTo>
                    <a:cubicBezTo>
                      <a:pt x="5" y="19"/>
                      <a:pt x="6" y="21"/>
                      <a:pt x="7" y="22"/>
                    </a:cubicBezTo>
                    <a:cubicBezTo>
                      <a:pt x="12" y="26"/>
                      <a:pt x="20" y="27"/>
                      <a:pt x="25" y="23"/>
                    </a:cubicBezTo>
                    <a:cubicBezTo>
                      <a:pt x="27" y="21"/>
                      <a:pt x="29" y="19"/>
                      <a:pt x="29" y="15"/>
                    </a:cubicBezTo>
                    <a:cubicBezTo>
                      <a:pt x="29" y="13"/>
                      <a:pt x="28" y="11"/>
                      <a:pt x="27" y="9"/>
                    </a:cubicBezTo>
                    <a:cubicBezTo>
                      <a:pt x="24" y="7"/>
                      <a:pt x="22" y="6"/>
                      <a:pt x="19" y="7"/>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îśḻîďé"/>
              <p:cNvSpPr/>
              <p:nvPr/>
            </p:nvSpPr>
            <p:spPr bwMode="auto">
              <a:xfrm>
                <a:off x="7109969" y="5131550"/>
                <a:ext cx="29750" cy="42145"/>
              </a:xfrm>
              <a:custGeom>
                <a:avLst/>
                <a:gdLst>
                  <a:gd name="T0" fmla="*/ 12 w 17"/>
                  <a:gd name="T1" fmla="*/ 9 h 25"/>
                  <a:gd name="T2" fmla="*/ 9 w 17"/>
                  <a:gd name="T3" fmla="*/ 4 h 25"/>
                  <a:gd name="T4" fmla="*/ 4 w 17"/>
                  <a:gd name="T5" fmla="*/ 1 h 25"/>
                  <a:gd name="T6" fmla="*/ 0 w 17"/>
                  <a:gd name="T7" fmla="*/ 5 h 25"/>
                  <a:gd name="T8" fmla="*/ 0 w 17"/>
                  <a:gd name="T9" fmla="*/ 12 h 25"/>
                  <a:gd name="T10" fmla="*/ 0 w 17"/>
                  <a:gd name="T11" fmla="*/ 14 h 25"/>
                  <a:gd name="T12" fmla="*/ 1 w 17"/>
                  <a:gd name="T13" fmla="*/ 16 h 25"/>
                  <a:gd name="T14" fmla="*/ 13 w 17"/>
                  <a:gd name="T15" fmla="*/ 21 h 25"/>
                  <a:gd name="T16" fmla="*/ 12 w 17"/>
                  <a:gd name="T1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2" y="9"/>
                    </a:moveTo>
                    <a:cubicBezTo>
                      <a:pt x="11" y="8"/>
                      <a:pt x="10" y="6"/>
                      <a:pt x="9" y="4"/>
                    </a:cubicBezTo>
                    <a:cubicBezTo>
                      <a:pt x="9" y="2"/>
                      <a:pt x="6" y="0"/>
                      <a:pt x="4" y="1"/>
                    </a:cubicBezTo>
                    <a:cubicBezTo>
                      <a:pt x="1" y="1"/>
                      <a:pt x="0" y="3"/>
                      <a:pt x="0" y="5"/>
                    </a:cubicBezTo>
                    <a:cubicBezTo>
                      <a:pt x="0" y="8"/>
                      <a:pt x="0" y="10"/>
                      <a:pt x="0" y="12"/>
                    </a:cubicBezTo>
                    <a:cubicBezTo>
                      <a:pt x="0" y="13"/>
                      <a:pt x="0" y="14"/>
                      <a:pt x="0" y="14"/>
                    </a:cubicBezTo>
                    <a:cubicBezTo>
                      <a:pt x="1" y="15"/>
                      <a:pt x="1" y="17"/>
                      <a:pt x="1" y="16"/>
                    </a:cubicBezTo>
                    <a:cubicBezTo>
                      <a:pt x="1" y="22"/>
                      <a:pt x="8" y="25"/>
                      <a:pt x="13" y="21"/>
                    </a:cubicBezTo>
                    <a:cubicBezTo>
                      <a:pt x="17" y="18"/>
                      <a:pt x="16" y="12"/>
                      <a:pt x="12" y="9"/>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íṧḷîde"/>
              <p:cNvSpPr/>
              <p:nvPr/>
            </p:nvSpPr>
            <p:spPr bwMode="auto">
              <a:xfrm>
                <a:off x="6836023" y="4962968"/>
                <a:ext cx="22312" cy="22312"/>
              </a:xfrm>
              <a:custGeom>
                <a:avLst/>
                <a:gdLst>
                  <a:gd name="T0" fmla="*/ 5 w 13"/>
                  <a:gd name="T1" fmla="*/ 2 h 13"/>
                  <a:gd name="T2" fmla="*/ 1 w 13"/>
                  <a:gd name="T3" fmla="*/ 5 h 13"/>
                  <a:gd name="T4" fmla="*/ 5 w 13"/>
                  <a:gd name="T5" fmla="*/ 12 h 13"/>
                  <a:gd name="T6" fmla="*/ 12 w 13"/>
                  <a:gd name="T7" fmla="*/ 10 h 13"/>
                  <a:gd name="T8" fmla="*/ 12 w 13"/>
                  <a:gd name="T9" fmla="*/ 3 h 13"/>
                  <a:gd name="T10" fmla="*/ 5 w 13"/>
                  <a:gd name="T11" fmla="*/ 2 h 13"/>
                </a:gdLst>
                <a:ahLst/>
                <a:cxnLst>
                  <a:cxn ang="0">
                    <a:pos x="T0" y="T1"/>
                  </a:cxn>
                  <a:cxn ang="0">
                    <a:pos x="T2" y="T3"/>
                  </a:cxn>
                  <a:cxn ang="0">
                    <a:pos x="T4" y="T5"/>
                  </a:cxn>
                  <a:cxn ang="0">
                    <a:pos x="T6" y="T7"/>
                  </a:cxn>
                  <a:cxn ang="0">
                    <a:pos x="T8" y="T9"/>
                  </a:cxn>
                  <a:cxn ang="0">
                    <a:pos x="T10" y="T11"/>
                  </a:cxn>
                </a:cxnLst>
                <a:rect l="0" t="0" r="r" b="b"/>
                <a:pathLst>
                  <a:path w="13" h="13">
                    <a:moveTo>
                      <a:pt x="5" y="2"/>
                    </a:moveTo>
                    <a:cubicBezTo>
                      <a:pt x="3" y="2"/>
                      <a:pt x="1" y="3"/>
                      <a:pt x="1" y="5"/>
                    </a:cubicBezTo>
                    <a:cubicBezTo>
                      <a:pt x="0" y="8"/>
                      <a:pt x="2" y="11"/>
                      <a:pt x="5" y="12"/>
                    </a:cubicBezTo>
                    <a:cubicBezTo>
                      <a:pt x="7" y="13"/>
                      <a:pt x="10" y="12"/>
                      <a:pt x="12" y="10"/>
                    </a:cubicBezTo>
                    <a:cubicBezTo>
                      <a:pt x="13" y="8"/>
                      <a:pt x="13" y="5"/>
                      <a:pt x="12" y="3"/>
                    </a:cubicBezTo>
                    <a:cubicBezTo>
                      <a:pt x="10" y="0"/>
                      <a:pt x="6" y="0"/>
                      <a:pt x="5" y="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ïṣḷïďê"/>
              <p:cNvSpPr/>
              <p:nvPr/>
            </p:nvSpPr>
            <p:spPr bwMode="auto">
              <a:xfrm>
                <a:off x="6456715" y="3601920"/>
                <a:ext cx="203290" cy="172301"/>
              </a:xfrm>
              <a:custGeom>
                <a:avLst/>
                <a:gdLst>
                  <a:gd name="T0" fmla="*/ 47 w 119"/>
                  <a:gd name="T1" fmla="*/ 52 h 101"/>
                  <a:gd name="T2" fmla="*/ 63 w 119"/>
                  <a:gd name="T3" fmla="*/ 56 h 101"/>
                  <a:gd name="T4" fmla="*/ 69 w 119"/>
                  <a:gd name="T5" fmla="*/ 59 h 101"/>
                  <a:gd name="T6" fmla="*/ 75 w 119"/>
                  <a:gd name="T7" fmla="*/ 71 h 101"/>
                  <a:gd name="T8" fmla="*/ 82 w 119"/>
                  <a:gd name="T9" fmla="*/ 93 h 101"/>
                  <a:gd name="T10" fmla="*/ 118 w 119"/>
                  <a:gd name="T11" fmla="*/ 84 h 101"/>
                  <a:gd name="T12" fmla="*/ 115 w 119"/>
                  <a:gd name="T13" fmla="*/ 70 h 101"/>
                  <a:gd name="T14" fmla="*/ 116 w 119"/>
                  <a:gd name="T15" fmla="*/ 67 h 101"/>
                  <a:gd name="T16" fmla="*/ 78 w 119"/>
                  <a:gd name="T17" fmla="*/ 34 h 101"/>
                  <a:gd name="T18" fmla="*/ 69 w 119"/>
                  <a:gd name="T19" fmla="*/ 19 h 101"/>
                  <a:gd name="T20" fmla="*/ 64 w 119"/>
                  <a:gd name="T21" fmla="*/ 9 h 101"/>
                  <a:gd name="T22" fmla="*/ 40 w 119"/>
                  <a:gd name="T23" fmla="*/ 0 h 101"/>
                  <a:gd name="T24" fmla="*/ 2 w 119"/>
                  <a:gd name="T25" fmla="*/ 23 h 101"/>
                  <a:gd name="T26" fmla="*/ 47 w 119"/>
                  <a:gd name="T27"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01">
                    <a:moveTo>
                      <a:pt x="47" y="52"/>
                    </a:moveTo>
                    <a:cubicBezTo>
                      <a:pt x="53" y="53"/>
                      <a:pt x="58" y="54"/>
                      <a:pt x="63" y="56"/>
                    </a:cubicBezTo>
                    <a:cubicBezTo>
                      <a:pt x="65" y="57"/>
                      <a:pt x="67" y="58"/>
                      <a:pt x="69" y="59"/>
                    </a:cubicBezTo>
                    <a:cubicBezTo>
                      <a:pt x="72" y="61"/>
                      <a:pt x="74" y="65"/>
                      <a:pt x="75" y="71"/>
                    </a:cubicBezTo>
                    <a:cubicBezTo>
                      <a:pt x="76" y="79"/>
                      <a:pt x="74" y="87"/>
                      <a:pt x="82" y="93"/>
                    </a:cubicBezTo>
                    <a:cubicBezTo>
                      <a:pt x="92" y="101"/>
                      <a:pt x="116" y="100"/>
                      <a:pt x="118" y="84"/>
                    </a:cubicBezTo>
                    <a:cubicBezTo>
                      <a:pt x="119" y="79"/>
                      <a:pt x="118" y="74"/>
                      <a:pt x="115" y="70"/>
                    </a:cubicBezTo>
                    <a:cubicBezTo>
                      <a:pt x="116" y="69"/>
                      <a:pt x="116" y="68"/>
                      <a:pt x="116" y="67"/>
                    </a:cubicBezTo>
                    <a:cubicBezTo>
                      <a:pt x="113" y="47"/>
                      <a:pt x="91" y="46"/>
                      <a:pt x="78" y="34"/>
                    </a:cubicBezTo>
                    <a:cubicBezTo>
                      <a:pt x="72" y="29"/>
                      <a:pt x="71" y="25"/>
                      <a:pt x="69" y="19"/>
                    </a:cubicBezTo>
                    <a:cubicBezTo>
                      <a:pt x="67" y="15"/>
                      <a:pt x="67" y="12"/>
                      <a:pt x="64" y="9"/>
                    </a:cubicBezTo>
                    <a:cubicBezTo>
                      <a:pt x="58" y="3"/>
                      <a:pt x="48" y="0"/>
                      <a:pt x="40" y="0"/>
                    </a:cubicBezTo>
                    <a:cubicBezTo>
                      <a:pt x="27" y="0"/>
                      <a:pt x="3" y="7"/>
                      <a:pt x="2" y="23"/>
                    </a:cubicBezTo>
                    <a:cubicBezTo>
                      <a:pt x="0" y="42"/>
                      <a:pt x="34" y="49"/>
                      <a:pt x="47" y="5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íṧļïdé"/>
              <p:cNvSpPr/>
              <p:nvPr/>
            </p:nvSpPr>
            <p:spPr bwMode="auto">
              <a:xfrm>
                <a:off x="6393497" y="3558535"/>
                <a:ext cx="45865" cy="40906"/>
              </a:xfrm>
              <a:custGeom>
                <a:avLst/>
                <a:gdLst>
                  <a:gd name="T0" fmla="*/ 9 w 27"/>
                  <a:gd name="T1" fmla="*/ 24 h 24"/>
                  <a:gd name="T2" fmla="*/ 15 w 27"/>
                  <a:gd name="T3" fmla="*/ 21 h 24"/>
                  <a:gd name="T4" fmla="*/ 19 w 27"/>
                  <a:gd name="T5" fmla="*/ 22 h 24"/>
                  <a:gd name="T6" fmla="*/ 25 w 27"/>
                  <a:gd name="T7" fmla="*/ 17 h 24"/>
                  <a:gd name="T8" fmla="*/ 25 w 27"/>
                  <a:gd name="T9" fmla="*/ 8 h 24"/>
                  <a:gd name="T10" fmla="*/ 12 w 27"/>
                  <a:gd name="T11" fmla="*/ 0 h 24"/>
                  <a:gd name="T12" fmla="*/ 0 w 27"/>
                  <a:gd name="T13" fmla="*/ 10 h 24"/>
                  <a:gd name="T14" fmla="*/ 0 w 27"/>
                  <a:gd name="T15" fmla="*/ 17 h 24"/>
                  <a:gd name="T16" fmla="*/ 9 w 2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9" y="24"/>
                    </a:moveTo>
                    <a:cubicBezTo>
                      <a:pt x="11" y="24"/>
                      <a:pt x="13" y="23"/>
                      <a:pt x="15" y="21"/>
                    </a:cubicBezTo>
                    <a:cubicBezTo>
                      <a:pt x="16" y="22"/>
                      <a:pt x="17" y="22"/>
                      <a:pt x="19" y="22"/>
                    </a:cubicBezTo>
                    <a:cubicBezTo>
                      <a:pt x="22" y="21"/>
                      <a:pt x="24" y="20"/>
                      <a:pt x="25" y="17"/>
                    </a:cubicBezTo>
                    <a:cubicBezTo>
                      <a:pt x="27" y="14"/>
                      <a:pt x="27" y="11"/>
                      <a:pt x="25" y="8"/>
                    </a:cubicBezTo>
                    <a:cubicBezTo>
                      <a:pt x="23" y="3"/>
                      <a:pt x="18" y="0"/>
                      <a:pt x="12" y="0"/>
                    </a:cubicBezTo>
                    <a:cubicBezTo>
                      <a:pt x="7" y="0"/>
                      <a:pt x="2" y="4"/>
                      <a:pt x="0" y="10"/>
                    </a:cubicBezTo>
                    <a:cubicBezTo>
                      <a:pt x="0" y="12"/>
                      <a:pt x="0" y="15"/>
                      <a:pt x="0" y="17"/>
                    </a:cubicBezTo>
                    <a:cubicBezTo>
                      <a:pt x="2" y="20"/>
                      <a:pt x="5" y="24"/>
                      <a:pt x="9" y="2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ïSľïḍè"/>
              <p:cNvSpPr/>
              <p:nvPr/>
            </p:nvSpPr>
            <p:spPr bwMode="auto">
              <a:xfrm>
                <a:off x="6414569" y="3474244"/>
                <a:ext cx="29750" cy="30990"/>
              </a:xfrm>
              <a:custGeom>
                <a:avLst/>
                <a:gdLst>
                  <a:gd name="T0" fmla="*/ 6 w 18"/>
                  <a:gd name="T1" fmla="*/ 18 h 18"/>
                  <a:gd name="T2" fmla="*/ 9 w 18"/>
                  <a:gd name="T3" fmla="*/ 17 h 18"/>
                  <a:gd name="T4" fmla="*/ 10 w 18"/>
                  <a:gd name="T5" fmla="*/ 17 h 18"/>
                  <a:gd name="T6" fmla="*/ 17 w 18"/>
                  <a:gd name="T7" fmla="*/ 8 h 18"/>
                  <a:gd name="T8" fmla="*/ 7 w 18"/>
                  <a:gd name="T9" fmla="*/ 0 h 18"/>
                  <a:gd name="T10" fmla="*/ 0 w 18"/>
                  <a:gd name="T11" fmla="*/ 6 h 18"/>
                  <a:gd name="T12" fmla="*/ 0 w 18"/>
                  <a:gd name="T13" fmla="*/ 12 h 18"/>
                  <a:gd name="T14" fmla="*/ 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6" y="18"/>
                    </a:moveTo>
                    <a:cubicBezTo>
                      <a:pt x="7" y="18"/>
                      <a:pt x="8" y="17"/>
                      <a:pt x="9" y="17"/>
                    </a:cubicBezTo>
                    <a:cubicBezTo>
                      <a:pt x="9" y="17"/>
                      <a:pt x="9" y="17"/>
                      <a:pt x="10" y="17"/>
                    </a:cubicBezTo>
                    <a:cubicBezTo>
                      <a:pt x="15" y="17"/>
                      <a:pt x="18" y="13"/>
                      <a:pt x="17" y="8"/>
                    </a:cubicBezTo>
                    <a:cubicBezTo>
                      <a:pt x="16" y="3"/>
                      <a:pt x="11" y="0"/>
                      <a:pt x="7" y="0"/>
                    </a:cubicBezTo>
                    <a:cubicBezTo>
                      <a:pt x="4" y="0"/>
                      <a:pt x="0" y="3"/>
                      <a:pt x="0" y="6"/>
                    </a:cubicBezTo>
                    <a:cubicBezTo>
                      <a:pt x="0" y="8"/>
                      <a:pt x="0" y="10"/>
                      <a:pt x="0" y="12"/>
                    </a:cubicBezTo>
                    <a:cubicBezTo>
                      <a:pt x="1" y="15"/>
                      <a:pt x="3" y="18"/>
                      <a:pt x="6" y="18"/>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ïṣḷíḍê"/>
              <p:cNvSpPr/>
              <p:nvPr/>
            </p:nvSpPr>
            <p:spPr bwMode="auto">
              <a:xfrm>
                <a:off x="6444319" y="3746950"/>
                <a:ext cx="26031" cy="26031"/>
              </a:xfrm>
              <a:custGeom>
                <a:avLst/>
                <a:gdLst>
                  <a:gd name="T0" fmla="*/ 9 w 15"/>
                  <a:gd name="T1" fmla="*/ 14 h 15"/>
                  <a:gd name="T2" fmla="*/ 13 w 15"/>
                  <a:gd name="T3" fmla="*/ 10 h 15"/>
                  <a:gd name="T4" fmla="*/ 12 w 15"/>
                  <a:gd name="T5" fmla="*/ 2 h 15"/>
                  <a:gd name="T6" fmla="*/ 3 w 15"/>
                  <a:gd name="T7" fmla="*/ 2 h 15"/>
                  <a:gd name="T8" fmla="*/ 1 w 15"/>
                  <a:gd name="T9" fmla="*/ 6 h 15"/>
                  <a:gd name="T10" fmla="*/ 2 w 15"/>
                  <a:gd name="T11" fmla="*/ 13 h 15"/>
                  <a:gd name="T12" fmla="*/ 9 w 15"/>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9" y="14"/>
                    </a:moveTo>
                    <a:cubicBezTo>
                      <a:pt x="11" y="13"/>
                      <a:pt x="12" y="12"/>
                      <a:pt x="13" y="10"/>
                    </a:cubicBezTo>
                    <a:cubicBezTo>
                      <a:pt x="15" y="7"/>
                      <a:pt x="14" y="4"/>
                      <a:pt x="12" y="2"/>
                    </a:cubicBezTo>
                    <a:cubicBezTo>
                      <a:pt x="9" y="0"/>
                      <a:pt x="6" y="0"/>
                      <a:pt x="3" y="2"/>
                    </a:cubicBezTo>
                    <a:cubicBezTo>
                      <a:pt x="2" y="3"/>
                      <a:pt x="2" y="5"/>
                      <a:pt x="1" y="6"/>
                    </a:cubicBezTo>
                    <a:cubicBezTo>
                      <a:pt x="0" y="8"/>
                      <a:pt x="0" y="11"/>
                      <a:pt x="2" y="13"/>
                    </a:cubicBezTo>
                    <a:cubicBezTo>
                      <a:pt x="4" y="15"/>
                      <a:pt x="7" y="15"/>
                      <a:pt x="9"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isľïḋê"/>
              <p:cNvSpPr/>
              <p:nvPr/>
            </p:nvSpPr>
            <p:spPr bwMode="auto">
              <a:xfrm>
                <a:off x="6523651" y="3777939"/>
                <a:ext cx="28511" cy="23552"/>
              </a:xfrm>
              <a:custGeom>
                <a:avLst/>
                <a:gdLst>
                  <a:gd name="T0" fmla="*/ 9 w 17"/>
                  <a:gd name="T1" fmla="*/ 14 h 14"/>
                  <a:gd name="T2" fmla="*/ 9 w 17"/>
                  <a:gd name="T3" fmla="*/ 0 h 14"/>
                  <a:gd name="T4" fmla="*/ 9 w 17"/>
                  <a:gd name="T5" fmla="*/ 14 h 14"/>
                </a:gdLst>
                <a:ahLst/>
                <a:cxnLst>
                  <a:cxn ang="0">
                    <a:pos x="T0" y="T1"/>
                  </a:cxn>
                  <a:cxn ang="0">
                    <a:pos x="T2" y="T3"/>
                  </a:cxn>
                  <a:cxn ang="0">
                    <a:pos x="T4" y="T5"/>
                  </a:cxn>
                </a:cxnLst>
                <a:rect l="0" t="0" r="r" b="b"/>
                <a:pathLst>
                  <a:path w="17" h="14">
                    <a:moveTo>
                      <a:pt x="9" y="14"/>
                    </a:moveTo>
                    <a:cubicBezTo>
                      <a:pt x="17" y="14"/>
                      <a:pt x="17" y="0"/>
                      <a:pt x="9" y="0"/>
                    </a:cubicBezTo>
                    <a:cubicBezTo>
                      <a:pt x="0" y="0"/>
                      <a:pt x="0" y="14"/>
                      <a:pt x="9"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ïṡḷidè"/>
              <p:cNvSpPr/>
              <p:nvPr/>
            </p:nvSpPr>
            <p:spPr bwMode="auto">
              <a:xfrm>
                <a:off x="6436882" y="4376652"/>
                <a:ext cx="32229" cy="27271"/>
              </a:xfrm>
              <a:custGeom>
                <a:avLst/>
                <a:gdLst>
                  <a:gd name="T0" fmla="*/ 10 w 19"/>
                  <a:gd name="T1" fmla="*/ 0 h 16"/>
                  <a:gd name="T2" fmla="*/ 10 w 19"/>
                  <a:gd name="T3" fmla="*/ 16 h 16"/>
                  <a:gd name="T4" fmla="*/ 10 w 19"/>
                  <a:gd name="T5" fmla="*/ 0 h 16"/>
                </a:gdLst>
                <a:ahLst/>
                <a:cxnLst>
                  <a:cxn ang="0">
                    <a:pos x="T0" y="T1"/>
                  </a:cxn>
                  <a:cxn ang="0">
                    <a:pos x="T2" y="T3"/>
                  </a:cxn>
                  <a:cxn ang="0">
                    <a:pos x="T4" y="T5"/>
                  </a:cxn>
                </a:cxnLst>
                <a:rect l="0" t="0" r="r" b="b"/>
                <a:pathLst>
                  <a:path w="19" h="16">
                    <a:moveTo>
                      <a:pt x="10" y="0"/>
                    </a:moveTo>
                    <a:cubicBezTo>
                      <a:pt x="0" y="0"/>
                      <a:pt x="0" y="16"/>
                      <a:pt x="10" y="16"/>
                    </a:cubicBezTo>
                    <a:cubicBezTo>
                      <a:pt x="19" y="16"/>
                      <a:pt x="19" y="0"/>
                      <a:pt x="10"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íşlíḍe"/>
              <p:cNvSpPr/>
              <p:nvPr/>
            </p:nvSpPr>
            <p:spPr bwMode="auto">
              <a:xfrm>
                <a:off x="6414569" y="4437390"/>
                <a:ext cx="24791" cy="23552"/>
              </a:xfrm>
              <a:custGeom>
                <a:avLst/>
                <a:gdLst>
                  <a:gd name="T0" fmla="*/ 13 w 15"/>
                  <a:gd name="T1" fmla="*/ 12 h 14"/>
                  <a:gd name="T2" fmla="*/ 15 w 15"/>
                  <a:gd name="T3" fmla="*/ 7 h 14"/>
                  <a:gd name="T4" fmla="*/ 13 w 15"/>
                  <a:gd name="T5" fmla="*/ 2 h 14"/>
                  <a:gd name="T6" fmla="*/ 7 w 15"/>
                  <a:gd name="T7" fmla="*/ 1 h 14"/>
                  <a:gd name="T8" fmla="*/ 5 w 15"/>
                  <a:gd name="T9" fmla="*/ 1 h 14"/>
                  <a:gd name="T10" fmla="*/ 0 w 15"/>
                  <a:gd name="T11" fmla="*/ 7 h 14"/>
                  <a:gd name="T12" fmla="*/ 5 w 15"/>
                  <a:gd name="T13" fmla="*/ 13 h 14"/>
                  <a:gd name="T14" fmla="*/ 7 w 15"/>
                  <a:gd name="T15" fmla="*/ 13 h 14"/>
                  <a:gd name="T16" fmla="*/ 13 w 1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2"/>
                    </a:moveTo>
                    <a:cubicBezTo>
                      <a:pt x="14" y="10"/>
                      <a:pt x="15" y="9"/>
                      <a:pt x="15" y="7"/>
                    </a:cubicBezTo>
                    <a:cubicBezTo>
                      <a:pt x="15" y="5"/>
                      <a:pt x="14" y="3"/>
                      <a:pt x="13" y="2"/>
                    </a:cubicBezTo>
                    <a:cubicBezTo>
                      <a:pt x="11" y="0"/>
                      <a:pt x="9" y="0"/>
                      <a:pt x="7" y="1"/>
                    </a:cubicBezTo>
                    <a:cubicBezTo>
                      <a:pt x="6" y="1"/>
                      <a:pt x="5" y="1"/>
                      <a:pt x="5" y="1"/>
                    </a:cubicBezTo>
                    <a:cubicBezTo>
                      <a:pt x="2" y="1"/>
                      <a:pt x="0" y="4"/>
                      <a:pt x="0" y="7"/>
                    </a:cubicBezTo>
                    <a:cubicBezTo>
                      <a:pt x="0" y="10"/>
                      <a:pt x="2" y="13"/>
                      <a:pt x="5" y="13"/>
                    </a:cubicBezTo>
                    <a:cubicBezTo>
                      <a:pt x="5" y="13"/>
                      <a:pt x="6" y="13"/>
                      <a:pt x="7" y="13"/>
                    </a:cubicBezTo>
                    <a:cubicBezTo>
                      <a:pt x="9" y="14"/>
                      <a:pt x="11" y="13"/>
                      <a:pt x="13" y="1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išliḓê"/>
              <p:cNvSpPr/>
              <p:nvPr/>
            </p:nvSpPr>
            <p:spPr bwMode="auto">
              <a:xfrm>
                <a:off x="6423247" y="4503088"/>
                <a:ext cx="23552" cy="18594"/>
              </a:xfrm>
              <a:custGeom>
                <a:avLst/>
                <a:gdLst>
                  <a:gd name="T0" fmla="*/ 7 w 14"/>
                  <a:gd name="T1" fmla="*/ 0 h 11"/>
                  <a:gd name="T2" fmla="*/ 7 w 14"/>
                  <a:gd name="T3" fmla="*/ 11 h 11"/>
                  <a:gd name="T4" fmla="*/ 7 w 14"/>
                  <a:gd name="T5" fmla="*/ 0 h 11"/>
                </a:gdLst>
                <a:ahLst/>
                <a:cxnLst>
                  <a:cxn ang="0">
                    <a:pos x="T0" y="T1"/>
                  </a:cxn>
                  <a:cxn ang="0">
                    <a:pos x="T2" y="T3"/>
                  </a:cxn>
                  <a:cxn ang="0">
                    <a:pos x="T4" y="T5"/>
                  </a:cxn>
                </a:cxnLst>
                <a:rect l="0" t="0" r="r" b="b"/>
                <a:pathLst>
                  <a:path w="14" h="11">
                    <a:moveTo>
                      <a:pt x="7" y="0"/>
                    </a:moveTo>
                    <a:cubicBezTo>
                      <a:pt x="0" y="0"/>
                      <a:pt x="0" y="11"/>
                      <a:pt x="7" y="11"/>
                    </a:cubicBezTo>
                    <a:cubicBezTo>
                      <a:pt x="14" y="11"/>
                      <a:pt x="14" y="0"/>
                      <a:pt x="7"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iṥliďè"/>
              <p:cNvSpPr/>
              <p:nvPr/>
            </p:nvSpPr>
            <p:spPr bwMode="auto">
              <a:xfrm>
                <a:off x="6357549" y="3207736"/>
                <a:ext cx="1400715" cy="1869273"/>
              </a:xfrm>
              <a:custGeom>
                <a:avLst/>
                <a:gdLst>
                  <a:gd name="T0" fmla="*/ 609 w 819"/>
                  <a:gd name="T1" fmla="*/ 113 h 1095"/>
                  <a:gd name="T2" fmla="*/ 523 w 819"/>
                  <a:gd name="T3" fmla="*/ 90 h 1095"/>
                  <a:gd name="T4" fmla="*/ 419 w 819"/>
                  <a:gd name="T5" fmla="*/ 47 h 1095"/>
                  <a:gd name="T6" fmla="*/ 330 w 819"/>
                  <a:gd name="T7" fmla="*/ 6 h 1095"/>
                  <a:gd name="T8" fmla="*/ 258 w 819"/>
                  <a:gd name="T9" fmla="*/ 20 h 1095"/>
                  <a:gd name="T10" fmla="*/ 207 w 819"/>
                  <a:gd name="T11" fmla="*/ 52 h 1095"/>
                  <a:gd name="T12" fmla="*/ 156 w 819"/>
                  <a:gd name="T13" fmla="*/ 111 h 1095"/>
                  <a:gd name="T14" fmla="*/ 75 w 819"/>
                  <a:gd name="T15" fmla="*/ 198 h 1095"/>
                  <a:gd name="T16" fmla="*/ 126 w 819"/>
                  <a:gd name="T17" fmla="*/ 199 h 1095"/>
                  <a:gd name="T18" fmla="*/ 151 w 819"/>
                  <a:gd name="T19" fmla="*/ 210 h 1095"/>
                  <a:gd name="T20" fmla="*/ 199 w 819"/>
                  <a:gd name="T21" fmla="*/ 237 h 1095"/>
                  <a:gd name="T22" fmla="*/ 228 w 819"/>
                  <a:gd name="T23" fmla="*/ 269 h 1095"/>
                  <a:gd name="T24" fmla="*/ 271 w 819"/>
                  <a:gd name="T25" fmla="*/ 272 h 1095"/>
                  <a:gd name="T26" fmla="*/ 273 w 819"/>
                  <a:gd name="T27" fmla="*/ 300 h 1095"/>
                  <a:gd name="T28" fmla="*/ 231 w 819"/>
                  <a:gd name="T29" fmla="*/ 323 h 1095"/>
                  <a:gd name="T30" fmla="*/ 151 w 819"/>
                  <a:gd name="T31" fmla="*/ 393 h 1095"/>
                  <a:gd name="T32" fmla="*/ 52 w 819"/>
                  <a:gd name="T33" fmla="*/ 416 h 1095"/>
                  <a:gd name="T34" fmla="*/ 12 w 819"/>
                  <a:gd name="T35" fmla="*/ 494 h 1095"/>
                  <a:gd name="T36" fmla="*/ 36 w 819"/>
                  <a:gd name="T37" fmla="*/ 503 h 1095"/>
                  <a:gd name="T38" fmla="*/ 23 w 819"/>
                  <a:gd name="T39" fmla="*/ 554 h 1095"/>
                  <a:gd name="T40" fmla="*/ 31 w 819"/>
                  <a:gd name="T41" fmla="*/ 605 h 1095"/>
                  <a:gd name="T42" fmla="*/ 58 w 819"/>
                  <a:gd name="T43" fmla="*/ 631 h 1095"/>
                  <a:gd name="T44" fmla="*/ 88 w 819"/>
                  <a:gd name="T45" fmla="*/ 667 h 1095"/>
                  <a:gd name="T46" fmla="*/ 104 w 819"/>
                  <a:gd name="T47" fmla="*/ 719 h 1095"/>
                  <a:gd name="T48" fmla="*/ 73 w 819"/>
                  <a:gd name="T49" fmla="*/ 752 h 1095"/>
                  <a:gd name="T50" fmla="*/ 96 w 819"/>
                  <a:gd name="T51" fmla="*/ 799 h 1095"/>
                  <a:gd name="T52" fmla="*/ 106 w 819"/>
                  <a:gd name="T53" fmla="*/ 846 h 1095"/>
                  <a:gd name="T54" fmla="*/ 199 w 819"/>
                  <a:gd name="T55" fmla="*/ 908 h 1095"/>
                  <a:gd name="T56" fmla="*/ 227 w 819"/>
                  <a:gd name="T57" fmla="*/ 937 h 1095"/>
                  <a:gd name="T58" fmla="*/ 280 w 819"/>
                  <a:gd name="T59" fmla="*/ 935 h 1095"/>
                  <a:gd name="T60" fmla="*/ 288 w 819"/>
                  <a:gd name="T61" fmla="*/ 974 h 1095"/>
                  <a:gd name="T62" fmla="*/ 306 w 819"/>
                  <a:gd name="T63" fmla="*/ 997 h 1095"/>
                  <a:gd name="T64" fmla="*/ 343 w 819"/>
                  <a:gd name="T65" fmla="*/ 1040 h 1095"/>
                  <a:gd name="T66" fmla="*/ 425 w 819"/>
                  <a:gd name="T67" fmla="*/ 1066 h 1095"/>
                  <a:gd name="T68" fmla="*/ 493 w 819"/>
                  <a:gd name="T69" fmla="*/ 1081 h 1095"/>
                  <a:gd name="T70" fmla="*/ 562 w 819"/>
                  <a:gd name="T71" fmla="*/ 1094 h 1095"/>
                  <a:gd name="T72" fmla="*/ 623 w 819"/>
                  <a:gd name="T73" fmla="*/ 1041 h 1095"/>
                  <a:gd name="T74" fmla="*/ 618 w 819"/>
                  <a:gd name="T75" fmla="*/ 1000 h 1095"/>
                  <a:gd name="T76" fmla="*/ 645 w 819"/>
                  <a:gd name="T77" fmla="*/ 990 h 1095"/>
                  <a:gd name="T78" fmla="*/ 659 w 819"/>
                  <a:gd name="T79" fmla="*/ 983 h 1095"/>
                  <a:gd name="T80" fmla="*/ 687 w 819"/>
                  <a:gd name="T81" fmla="*/ 959 h 1095"/>
                  <a:gd name="T82" fmla="*/ 698 w 819"/>
                  <a:gd name="T83" fmla="*/ 928 h 1095"/>
                  <a:gd name="T84" fmla="*/ 705 w 819"/>
                  <a:gd name="T85" fmla="*/ 911 h 1095"/>
                  <a:gd name="T86" fmla="*/ 724 w 819"/>
                  <a:gd name="T87" fmla="*/ 880 h 1095"/>
                  <a:gd name="T88" fmla="*/ 704 w 819"/>
                  <a:gd name="T89" fmla="*/ 863 h 1095"/>
                  <a:gd name="T90" fmla="*/ 675 w 819"/>
                  <a:gd name="T91" fmla="*/ 851 h 1095"/>
                  <a:gd name="T92" fmla="*/ 717 w 819"/>
                  <a:gd name="T93" fmla="*/ 763 h 1095"/>
                  <a:gd name="T94" fmla="*/ 730 w 819"/>
                  <a:gd name="T95" fmla="*/ 694 h 1095"/>
                  <a:gd name="T96" fmla="*/ 722 w 819"/>
                  <a:gd name="T97" fmla="*/ 671 h 1095"/>
                  <a:gd name="T98" fmla="*/ 771 w 819"/>
                  <a:gd name="T99" fmla="*/ 663 h 1095"/>
                  <a:gd name="T100" fmla="*/ 808 w 819"/>
                  <a:gd name="T101" fmla="*/ 639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1095">
                    <a:moveTo>
                      <a:pt x="819" y="638"/>
                    </a:moveTo>
                    <a:cubicBezTo>
                      <a:pt x="802" y="440"/>
                      <a:pt x="726" y="259"/>
                      <a:pt x="609" y="113"/>
                    </a:cubicBezTo>
                    <a:cubicBezTo>
                      <a:pt x="592" y="108"/>
                      <a:pt x="575" y="102"/>
                      <a:pt x="559" y="97"/>
                    </a:cubicBezTo>
                    <a:cubicBezTo>
                      <a:pt x="547" y="93"/>
                      <a:pt x="535" y="89"/>
                      <a:pt x="523" y="90"/>
                    </a:cubicBezTo>
                    <a:cubicBezTo>
                      <a:pt x="508" y="79"/>
                      <a:pt x="489" y="71"/>
                      <a:pt x="471" y="66"/>
                    </a:cubicBezTo>
                    <a:cubicBezTo>
                      <a:pt x="452" y="62"/>
                      <a:pt x="435" y="62"/>
                      <a:pt x="419" y="47"/>
                    </a:cubicBezTo>
                    <a:cubicBezTo>
                      <a:pt x="406" y="35"/>
                      <a:pt x="394" y="24"/>
                      <a:pt x="378" y="17"/>
                    </a:cubicBezTo>
                    <a:cubicBezTo>
                      <a:pt x="362" y="11"/>
                      <a:pt x="346" y="8"/>
                      <a:pt x="330" y="6"/>
                    </a:cubicBezTo>
                    <a:cubicBezTo>
                      <a:pt x="313" y="4"/>
                      <a:pt x="294" y="0"/>
                      <a:pt x="277" y="7"/>
                    </a:cubicBezTo>
                    <a:cubicBezTo>
                      <a:pt x="270" y="10"/>
                      <a:pt x="264" y="15"/>
                      <a:pt x="258" y="20"/>
                    </a:cubicBezTo>
                    <a:cubicBezTo>
                      <a:pt x="250" y="25"/>
                      <a:pt x="243" y="25"/>
                      <a:pt x="235" y="28"/>
                    </a:cubicBezTo>
                    <a:cubicBezTo>
                      <a:pt x="222" y="31"/>
                      <a:pt x="213" y="40"/>
                      <a:pt x="207" y="52"/>
                    </a:cubicBezTo>
                    <a:cubicBezTo>
                      <a:pt x="202" y="62"/>
                      <a:pt x="199" y="74"/>
                      <a:pt x="195" y="84"/>
                    </a:cubicBezTo>
                    <a:cubicBezTo>
                      <a:pt x="188" y="102"/>
                      <a:pt x="175" y="108"/>
                      <a:pt x="156" y="111"/>
                    </a:cubicBezTo>
                    <a:cubicBezTo>
                      <a:pt x="124" y="117"/>
                      <a:pt x="96" y="130"/>
                      <a:pt x="80" y="160"/>
                    </a:cubicBezTo>
                    <a:cubicBezTo>
                      <a:pt x="75" y="170"/>
                      <a:pt x="66" y="188"/>
                      <a:pt x="75" y="198"/>
                    </a:cubicBezTo>
                    <a:cubicBezTo>
                      <a:pt x="80" y="203"/>
                      <a:pt x="86" y="203"/>
                      <a:pt x="91" y="202"/>
                    </a:cubicBezTo>
                    <a:cubicBezTo>
                      <a:pt x="103" y="201"/>
                      <a:pt x="114" y="199"/>
                      <a:pt x="126" y="199"/>
                    </a:cubicBezTo>
                    <a:cubicBezTo>
                      <a:pt x="131" y="199"/>
                      <a:pt x="136" y="199"/>
                      <a:pt x="140" y="200"/>
                    </a:cubicBezTo>
                    <a:cubicBezTo>
                      <a:pt x="149" y="200"/>
                      <a:pt x="148" y="203"/>
                      <a:pt x="151" y="210"/>
                    </a:cubicBezTo>
                    <a:cubicBezTo>
                      <a:pt x="154" y="215"/>
                      <a:pt x="158" y="219"/>
                      <a:pt x="163" y="222"/>
                    </a:cubicBezTo>
                    <a:cubicBezTo>
                      <a:pt x="173" y="228"/>
                      <a:pt x="193" y="226"/>
                      <a:pt x="199" y="237"/>
                    </a:cubicBezTo>
                    <a:cubicBezTo>
                      <a:pt x="203" y="245"/>
                      <a:pt x="202" y="252"/>
                      <a:pt x="208" y="259"/>
                    </a:cubicBezTo>
                    <a:cubicBezTo>
                      <a:pt x="213" y="264"/>
                      <a:pt x="221" y="267"/>
                      <a:pt x="228" y="269"/>
                    </a:cubicBezTo>
                    <a:cubicBezTo>
                      <a:pt x="237" y="271"/>
                      <a:pt x="246" y="270"/>
                      <a:pt x="255" y="270"/>
                    </a:cubicBezTo>
                    <a:cubicBezTo>
                      <a:pt x="260" y="270"/>
                      <a:pt x="266" y="270"/>
                      <a:pt x="271" y="272"/>
                    </a:cubicBezTo>
                    <a:cubicBezTo>
                      <a:pt x="279" y="275"/>
                      <a:pt x="289" y="284"/>
                      <a:pt x="282" y="293"/>
                    </a:cubicBezTo>
                    <a:cubicBezTo>
                      <a:pt x="279" y="295"/>
                      <a:pt x="276" y="297"/>
                      <a:pt x="273" y="300"/>
                    </a:cubicBezTo>
                    <a:cubicBezTo>
                      <a:pt x="273" y="300"/>
                      <a:pt x="273" y="300"/>
                      <a:pt x="272" y="301"/>
                    </a:cubicBezTo>
                    <a:cubicBezTo>
                      <a:pt x="257" y="305"/>
                      <a:pt x="244" y="315"/>
                      <a:pt x="231" y="323"/>
                    </a:cubicBezTo>
                    <a:cubicBezTo>
                      <a:pt x="217" y="333"/>
                      <a:pt x="203" y="342"/>
                      <a:pt x="191" y="353"/>
                    </a:cubicBezTo>
                    <a:cubicBezTo>
                      <a:pt x="176" y="365"/>
                      <a:pt x="165" y="380"/>
                      <a:pt x="151" y="393"/>
                    </a:cubicBezTo>
                    <a:cubicBezTo>
                      <a:pt x="137" y="406"/>
                      <a:pt x="122" y="413"/>
                      <a:pt x="103" y="414"/>
                    </a:cubicBezTo>
                    <a:cubicBezTo>
                      <a:pt x="86" y="415"/>
                      <a:pt x="69" y="413"/>
                      <a:pt x="52" y="416"/>
                    </a:cubicBezTo>
                    <a:cubicBezTo>
                      <a:pt x="25" y="420"/>
                      <a:pt x="0" y="437"/>
                      <a:pt x="0" y="467"/>
                    </a:cubicBezTo>
                    <a:cubicBezTo>
                      <a:pt x="1" y="477"/>
                      <a:pt x="4" y="487"/>
                      <a:pt x="12" y="494"/>
                    </a:cubicBezTo>
                    <a:cubicBezTo>
                      <a:pt x="16" y="498"/>
                      <a:pt x="21" y="500"/>
                      <a:pt x="26" y="501"/>
                    </a:cubicBezTo>
                    <a:cubicBezTo>
                      <a:pt x="28" y="502"/>
                      <a:pt x="34" y="502"/>
                      <a:pt x="36" y="503"/>
                    </a:cubicBezTo>
                    <a:cubicBezTo>
                      <a:pt x="40" y="508"/>
                      <a:pt x="34" y="520"/>
                      <a:pt x="32" y="524"/>
                    </a:cubicBezTo>
                    <a:cubicBezTo>
                      <a:pt x="29" y="534"/>
                      <a:pt x="26" y="544"/>
                      <a:pt x="23" y="554"/>
                    </a:cubicBezTo>
                    <a:cubicBezTo>
                      <a:pt x="20" y="564"/>
                      <a:pt x="15" y="575"/>
                      <a:pt x="14" y="585"/>
                    </a:cubicBezTo>
                    <a:cubicBezTo>
                      <a:pt x="13" y="597"/>
                      <a:pt x="21" y="603"/>
                      <a:pt x="31" y="605"/>
                    </a:cubicBezTo>
                    <a:cubicBezTo>
                      <a:pt x="40" y="607"/>
                      <a:pt x="47" y="605"/>
                      <a:pt x="50" y="615"/>
                    </a:cubicBezTo>
                    <a:cubicBezTo>
                      <a:pt x="52" y="621"/>
                      <a:pt x="53" y="627"/>
                      <a:pt x="58" y="631"/>
                    </a:cubicBezTo>
                    <a:cubicBezTo>
                      <a:pt x="65" y="638"/>
                      <a:pt x="75" y="639"/>
                      <a:pt x="84" y="638"/>
                    </a:cubicBezTo>
                    <a:cubicBezTo>
                      <a:pt x="82" y="649"/>
                      <a:pt x="81" y="660"/>
                      <a:pt x="88" y="667"/>
                    </a:cubicBezTo>
                    <a:cubicBezTo>
                      <a:pt x="88" y="672"/>
                      <a:pt x="89" y="677"/>
                      <a:pt x="91" y="682"/>
                    </a:cubicBezTo>
                    <a:cubicBezTo>
                      <a:pt x="97" y="695"/>
                      <a:pt x="110" y="707"/>
                      <a:pt x="104" y="719"/>
                    </a:cubicBezTo>
                    <a:cubicBezTo>
                      <a:pt x="101" y="727"/>
                      <a:pt x="92" y="730"/>
                      <a:pt x="85" y="733"/>
                    </a:cubicBezTo>
                    <a:cubicBezTo>
                      <a:pt x="78" y="737"/>
                      <a:pt x="71" y="744"/>
                      <a:pt x="73" y="752"/>
                    </a:cubicBezTo>
                    <a:cubicBezTo>
                      <a:pt x="77" y="763"/>
                      <a:pt x="94" y="760"/>
                      <a:pt x="102" y="768"/>
                    </a:cubicBezTo>
                    <a:cubicBezTo>
                      <a:pt x="110" y="776"/>
                      <a:pt x="104" y="790"/>
                      <a:pt x="96" y="799"/>
                    </a:cubicBezTo>
                    <a:cubicBezTo>
                      <a:pt x="89" y="808"/>
                      <a:pt x="80" y="819"/>
                      <a:pt x="82" y="830"/>
                    </a:cubicBezTo>
                    <a:cubicBezTo>
                      <a:pt x="85" y="840"/>
                      <a:pt x="96" y="845"/>
                      <a:pt x="106" y="846"/>
                    </a:cubicBezTo>
                    <a:cubicBezTo>
                      <a:pt x="116" y="846"/>
                      <a:pt x="126" y="843"/>
                      <a:pt x="136" y="843"/>
                    </a:cubicBezTo>
                    <a:cubicBezTo>
                      <a:pt x="170" y="842"/>
                      <a:pt x="201" y="874"/>
                      <a:pt x="199" y="908"/>
                    </a:cubicBezTo>
                    <a:cubicBezTo>
                      <a:pt x="199" y="919"/>
                      <a:pt x="196" y="932"/>
                      <a:pt x="205" y="938"/>
                    </a:cubicBezTo>
                    <a:cubicBezTo>
                      <a:pt x="211" y="943"/>
                      <a:pt x="221" y="941"/>
                      <a:pt x="227" y="937"/>
                    </a:cubicBezTo>
                    <a:cubicBezTo>
                      <a:pt x="234" y="933"/>
                      <a:pt x="240" y="928"/>
                      <a:pt x="248" y="925"/>
                    </a:cubicBezTo>
                    <a:cubicBezTo>
                      <a:pt x="259" y="921"/>
                      <a:pt x="273" y="925"/>
                      <a:pt x="280" y="935"/>
                    </a:cubicBezTo>
                    <a:cubicBezTo>
                      <a:pt x="288" y="944"/>
                      <a:pt x="288" y="959"/>
                      <a:pt x="281" y="969"/>
                    </a:cubicBezTo>
                    <a:cubicBezTo>
                      <a:pt x="283" y="970"/>
                      <a:pt x="286" y="972"/>
                      <a:pt x="288" y="974"/>
                    </a:cubicBezTo>
                    <a:cubicBezTo>
                      <a:pt x="286" y="979"/>
                      <a:pt x="288" y="984"/>
                      <a:pt x="291" y="989"/>
                    </a:cubicBezTo>
                    <a:cubicBezTo>
                      <a:pt x="295" y="993"/>
                      <a:pt x="301" y="994"/>
                      <a:pt x="306" y="997"/>
                    </a:cubicBezTo>
                    <a:cubicBezTo>
                      <a:pt x="314" y="1002"/>
                      <a:pt x="315" y="1008"/>
                      <a:pt x="318" y="1016"/>
                    </a:cubicBezTo>
                    <a:cubicBezTo>
                      <a:pt x="323" y="1029"/>
                      <a:pt x="330" y="1035"/>
                      <a:pt x="343" y="1040"/>
                    </a:cubicBezTo>
                    <a:cubicBezTo>
                      <a:pt x="358" y="1048"/>
                      <a:pt x="374" y="1055"/>
                      <a:pt x="390" y="1062"/>
                    </a:cubicBezTo>
                    <a:cubicBezTo>
                      <a:pt x="402" y="1067"/>
                      <a:pt x="413" y="1069"/>
                      <a:pt x="425" y="1066"/>
                    </a:cubicBezTo>
                    <a:cubicBezTo>
                      <a:pt x="439" y="1072"/>
                      <a:pt x="452" y="1077"/>
                      <a:pt x="466" y="1083"/>
                    </a:cubicBezTo>
                    <a:cubicBezTo>
                      <a:pt x="475" y="1087"/>
                      <a:pt x="488" y="1090"/>
                      <a:pt x="493" y="1081"/>
                    </a:cubicBezTo>
                    <a:cubicBezTo>
                      <a:pt x="495" y="1085"/>
                      <a:pt x="497" y="1089"/>
                      <a:pt x="499" y="1093"/>
                    </a:cubicBezTo>
                    <a:cubicBezTo>
                      <a:pt x="520" y="1093"/>
                      <a:pt x="541" y="1094"/>
                      <a:pt x="562" y="1094"/>
                    </a:cubicBezTo>
                    <a:cubicBezTo>
                      <a:pt x="579" y="1095"/>
                      <a:pt x="597" y="1095"/>
                      <a:pt x="612" y="1085"/>
                    </a:cubicBezTo>
                    <a:cubicBezTo>
                      <a:pt x="627" y="1076"/>
                      <a:pt x="635" y="1054"/>
                      <a:pt x="623" y="1041"/>
                    </a:cubicBezTo>
                    <a:cubicBezTo>
                      <a:pt x="619" y="1036"/>
                      <a:pt x="613" y="1034"/>
                      <a:pt x="610" y="1028"/>
                    </a:cubicBezTo>
                    <a:cubicBezTo>
                      <a:pt x="605" y="1019"/>
                      <a:pt x="612" y="1008"/>
                      <a:pt x="618" y="1000"/>
                    </a:cubicBezTo>
                    <a:cubicBezTo>
                      <a:pt x="619" y="999"/>
                      <a:pt x="619" y="997"/>
                      <a:pt x="620" y="996"/>
                    </a:cubicBezTo>
                    <a:cubicBezTo>
                      <a:pt x="629" y="997"/>
                      <a:pt x="638" y="995"/>
                      <a:pt x="645" y="990"/>
                    </a:cubicBezTo>
                    <a:cubicBezTo>
                      <a:pt x="645" y="993"/>
                      <a:pt x="648" y="995"/>
                      <a:pt x="651" y="993"/>
                    </a:cubicBezTo>
                    <a:cubicBezTo>
                      <a:pt x="656" y="991"/>
                      <a:pt x="658" y="987"/>
                      <a:pt x="659" y="983"/>
                    </a:cubicBezTo>
                    <a:cubicBezTo>
                      <a:pt x="666" y="984"/>
                      <a:pt x="674" y="983"/>
                      <a:pt x="680" y="977"/>
                    </a:cubicBezTo>
                    <a:cubicBezTo>
                      <a:pt x="685" y="973"/>
                      <a:pt x="687" y="966"/>
                      <a:pt x="687" y="959"/>
                    </a:cubicBezTo>
                    <a:cubicBezTo>
                      <a:pt x="686" y="951"/>
                      <a:pt x="681" y="948"/>
                      <a:pt x="689" y="942"/>
                    </a:cubicBezTo>
                    <a:cubicBezTo>
                      <a:pt x="693" y="938"/>
                      <a:pt x="697" y="934"/>
                      <a:pt x="698" y="928"/>
                    </a:cubicBezTo>
                    <a:cubicBezTo>
                      <a:pt x="699" y="925"/>
                      <a:pt x="698" y="921"/>
                      <a:pt x="699" y="918"/>
                    </a:cubicBezTo>
                    <a:cubicBezTo>
                      <a:pt x="700" y="916"/>
                      <a:pt x="703" y="913"/>
                      <a:pt x="705" y="911"/>
                    </a:cubicBezTo>
                    <a:cubicBezTo>
                      <a:pt x="712" y="905"/>
                      <a:pt x="720" y="901"/>
                      <a:pt x="725" y="891"/>
                    </a:cubicBezTo>
                    <a:cubicBezTo>
                      <a:pt x="727" y="888"/>
                      <a:pt x="727" y="883"/>
                      <a:pt x="724" y="880"/>
                    </a:cubicBezTo>
                    <a:cubicBezTo>
                      <a:pt x="728" y="876"/>
                      <a:pt x="730" y="871"/>
                      <a:pt x="726" y="865"/>
                    </a:cubicBezTo>
                    <a:cubicBezTo>
                      <a:pt x="721" y="857"/>
                      <a:pt x="711" y="858"/>
                      <a:pt x="704" y="863"/>
                    </a:cubicBezTo>
                    <a:cubicBezTo>
                      <a:pt x="702" y="863"/>
                      <a:pt x="701" y="865"/>
                      <a:pt x="700" y="866"/>
                    </a:cubicBezTo>
                    <a:cubicBezTo>
                      <a:pt x="689" y="864"/>
                      <a:pt x="680" y="860"/>
                      <a:pt x="675" y="851"/>
                    </a:cubicBezTo>
                    <a:cubicBezTo>
                      <a:pt x="665" y="833"/>
                      <a:pt x="681" y="813"/>
                      <a:pt x="695" y="798"/>
                    </a:cubicBezTo>
                    <a:cubicBezTo>
                      <a:pt x="704" y="788"/>
                      <a:pt x="713" y="777"/>
                      <a:pt x="717" y="763"/>
                    </a:cubicBezTo>
                    <a:cubicBezTo>
                      <a:pt x="719" y="753"/>
                      <a:pt x="717" y="741"/>
                      <a:pt x="711" y="733"/>
                    </a:cubicBezTo>
                    <a:cubicBezTo>
                      <a:pt x="722" y="723"/>
                      <a:pt x="730" y="710"/>
                      <a:pt x="730" y="694"/>
                    </a:cubicBezTo>
                    <a:cubicBezTo>
                      <a:pt x="729" y="690"/>
                      <a:pt x="729" y="686"/>
                      <a:pt x="727" y="683"/>
                    </a:cubicBezTo>
                    <a:cubicBezTo>
                      <a:pt x="726" y="680"/>
                      <a:pt x="722" y="674"/>
                      <a:pt x="722" y="671"/>
                    </a:cubicBezTo>
                    <a:cubicBezTo>
                      <a:pt x="722" y="668"/>
                      <a:pt x="724" y="666"/>
                      <a:pt x="726" y="663"/>
                    </a:cubicBezTo>
                    <a:cubicBezTo>
                      <a:pt x="741" y="663"/>
                      <a:pt x="756" y="663"/>
                      <a:pt x="771" y="663"/>
                    </a:cubicBezTo>
                    <a:cubicBezTo>
                      <a:pt x="780" y="663"/>
                      <a:pt x="789" y="663"/>
                      <a:pt x="797" y="660"/>
                    </a:cubicBezTo>
                    <a:cubicBezTo>
                      <a:pt x="804" y="656"/>
                      <a:pt x="810" y="647"/>
                      <a:pt x="808" y="639"/>
                    </a:cubicBezTo>
                    <a:cubicBezTo>
                      <a:pt x="812" y="639"/>
                      <a:pt x="815" y="639"/>
                      <a:pt x="819" y="638"/>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iś1îďê"/>
              <p:cNvSpPr/>
              <p:nvPr/>
            </p:nvSpPr>
            <p:spPr bwMode="auto">
              <a:xfrm>
                <a:off x="4427538" y="2776365"/>
                <a:ext cx="1932491" cy="1817211"/>
              </a:xfrm>
              <a:custGeom>
                <a:avLst/>
                <a:gdLst>
                  <a:gd name="T0" fmla="*/ 80 w 1130"/>
                  <a:gd name="T1" fmla="*/ 1029 h 1065"/>
                  <a:gd name="T2" fmla="*/ 168 w 1130"/>
                  <a:gd name="T3" fmla="*/ 960 h 1065"/>
                  <a:gd name="T4" fmla="*/ 231 w 1130"/>
                  <a:gd name="T5" fmla="*/ 961 h 1065"/>
                  <a:gd name="T6" fmla="*/ 271 w 1130"/>
                  <a:gd name="T7" fmla="*/ 923 h 1065"/>
                  <a:gd name="T8" fmla="*/ 247 w 1130"/>
                  <a:gd name="T9" fmla="*/ 888 h 1065"/>
                  <a:gd name="T10" fmla="*/ 268 w 1130"/>
                  <a:gd name="T11" fmla="*/ 803 h 1065"/>
                  <a:gd name="T12" fmla="*/ 357 w 1130"/>
                  <a:gd name="T13" fmla="*/ 771 h 1065"/>
                  <a:gd name="T14" fmla="*/ 580 w 1130"/>
                  <a:gd name="T15" fmla="*/ 731 h 1065"/>
                  <a:gd name="T16" fmla="*/ 660 w 1130"/>
                  <a:gd name="T17" fmla="*/ 705 h 1065"/>
                  <a:gd name="T18" fmla="*/ 693 w 1130"/>
                  <a:gd name="T19" fmla="*/ 632 h 1065"/>
                  <a:gd name="T20" fmla="*/ 648 w 1130"/>
                  <a:gd name="T21" fmla="*/ 563 h 1065"/>
                  <a:gd name="T22" fmla="*/ 678 w 1130"/>
                  <a:gd name="T23" fmla="*/ 479 h 1065"/>
                  <a:gd name="T24" fmla="*/ 764 w 1130"/>
                  <a:gd name="T25" fmla="*/ 442 h 1065"/>
                  <a:gd name="T26" fmla="*/ 1019 w 1130"/>
                  <a:gd name="T27" fmla="*/ 373 h 1065"/>
                  <a:gd name="T28" fmla="*/ 1094 w 1130"/>
                  <a:gd name="T29" fmla="*/ 342 h 1065"/>
                  <a:gd name="T30" fmla="*/ 1122 w 1130"/>
                  <a:gd name="T31" fmla="*/ 271 h 1065"/>
                  <a:gd name="T32" fmla="*/ 1038 w 1130"/>
                  <a:gd name="T33" fmla="*/ 213 h 1065"/>
                  <a:gd name="T34" fmla="*/ 969 w 1130"/>
                  <a:gd name="T35" fmla="*/ 142 h 1065"/>
                  <a:gd name="T36" fmla="*/ 1015 w 1130"/>
                  <a:gd name="T37" fmla="*/ 61 h 1065"/>
                  <a:gd name="T38" fmla="*/ 986 w 1130"/>
                  <a:gd name="T39" fmla="*/ 0 h 1065"/>
                  <a:gd name="T40" fmla="*/ 976 w 1130"/>
                  <a:gd name="T41" fmla="*/ 0 h 1065"/>
                  <a:gd name="T42" fmla="*/ 0 w 1130"/>
                  <a:gd name="T43" fmla="*/ 975 h 1065"/>
                  <a:gd name="T44" fmla="*/ 4 w 1130"/>
                  <a:gd name="T45" fmla="*/ 1061 h 1065"/>
                  <a:gd name="T46" fmla="*/ 80 w 1130"/>
                  <a:gd name="T47" fmla="*/ 1029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0" h="1065">
                    <a:moveTo>
                      <a:pt x="80" y="1029"/>
                    </a:moveTo>
                    <a:cubicBezTo>
                      <a:pt x="107" y="1002"/>
                      <a:pt x="131" y="966"/>
                      <a:pt x="168" y="960"/>
                    </a:cubicBezTo>
                    <a:cubicBezTo>
                      <a:pt x="189" y="957"/>
                      <a:pt x="210" y="963"/>
                      <a:pt x="231" y="961"/>
                    </a:cubicBezTo>
                    <a:cubicBezTo>
                      <a:pt x="251" y="960"/>
                      <a:pt x="274" y="944"/>
                      <a:pt x="271" y="923"/>
                    </a:cubicBezTo>
                    <a:cubicBezTo>
                      <a:pt x="269" y="909"/>
                      <a:pt x="255" y="900"/>
                      <a:pt x="247" y="888"/>
                    </a:cubicBezTo>
                    <a:cubicBezTo>
                      <a:pt x="230" y="861"/>
                      <a:pt x="243" y="823"/>
                      <a:pt x="268" y="803"/>
                    </a:cubicBezTo>
                    <a:cubicBezTo>
                      <a:pt x="293" y="783"/>
                      <a:pt x="326" y="777"/>
                      <a:pt x="357" y="771"/>
                    </a:cubicBezTo>
                    <a:cubicBezTo>
                      <a:pt x="431" y="758"/>
                      <a:pt x="506" y="745"/>
                      <a:pt x="580" y="731"/>
                    </a:cubicBezTo>
                    <a:cubicBezTo>
                      <a:pt x="608" y="726"/>
                      <a:pt x="636" y="721"/>
                      <a:pt x="660" y="705"/>
                    </a:cubicBezTo>
                    <a:cubicBezTo>
                      <a:pt x="684" y="689"/>
                      <a:pt x="700" y="660"/>
                      <a:pt x="693" y="632"/>
                    </a:cubicBezTo>
                    <a:cubicBezTo>
                      <a:pt x="685" y="606"/>
                      <a:pt x="658" y="589"/>
                      <a:pt x="648" y="563"/>
                    </a:cubicBezTo>
                    <a:cubicBezTo>
                      <a:pt x="637" y="533"/>
                      <a:pt x="653" y="499"/>
                      <a:pt x="678" y="479"/>
                    </a:cubicBezTo>
                    <a:cubicBezTo>
                      <a:pt x="702" y="459"/>
                      <a:pt x="734" y="450"/>
                      <a:pt x="764" y="442"/>
                    </a:cubicBezTo>
                    <a:cubicBezTo>
                      <a:pt x="849" y="419"/>
                      <a:pt x="934" y="396"/>
                      <a:pt x="1019" y="373"/>
                    </a:cubicBezTo>
                    <a:cubicBezTo>
                      <a:pt x="1046" y="366"/>
                      <a:pt x="1073" y="359"/>
                      <a:pt x="1094" y="342"/>
                    </a:cubicBezTo>
                    <a:cubicBezTo>
                      <a:pt x="1115" y="325"/>
                      <a:pt x="1130" y="297"/>
                      <a:pt x="1122" y="271"/>
                    </a:cubicBezTo>
                    <a:cubicBezTo>
                      <a:pt x="1111" y="237"/>
                      <a:pt x="1071" y="224"/>
                      <a:pt x="1038" y="213"/>
                    </a:cubicBezTo>
                    <a:cubicBezTo>
                      <a:pt x="1004" y="202"/>
                      <a:pt x="966" y="178"/>
                      <a:pt x="969" y="142"/>
                    </a:cubicBezTo>
                    <a:cubicBezTo>
                      <a:pt x="973" y="111"/>
                      <a:pt x="1009" y="92"/>
                      <a:pt x="1015" y="61"/>
                    </a:cubicBezTo>
                    <a:cubicBezTo>
                      <a:pt x="1020" y="37"/>
                      <a:pt x="1006" y="15"/>
                      <a:pt x="986" y="0"/>
                    </a:cubicBezTo>
                    <a:cubicBezTo>
                      <a:pt x="983" y="0"/>
                      <a:pt x="979" y="0"/>
                      <a:pt x="976" y="0"/>
                    </a:cubicBezTo>
                    <a:cubicBezTo>
                      <a:pt x="437" y="0"/>
                      <a:pt x="0" y="436"/>
                      <a:pt x="0" y="975"/>
                    </a:cubicBezTo>
                    <a:cubicBezTo>
                      <a:pt x="0" y="1004"/>
                      <a:pt x="2" y="1033"/>
                      <a:pt x="4" y="1061"/>
                    </a:cubicBezTo>
                    <a:cubicBezTo>
                      <a:pt x="30" y="1065"/>
                      <a:pt x="60" y="1049"/>
                      <a:pt x="80" y="1029"/>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îṣļîḓé"/>
              <p:cNvSpPr/>
              <p:nvPr/>
            </p:nvSpPr>
            <p:spPr bwMode="auto">
              <a:xfrm>
                <a:off x="4663056" y="3418463"/>
                <a:ext cx="1746555" cy="2231227"/>
              </a:xfrm>
              <a:custGeom>
                <a:avLst/>
                <a:gdLst>
                  <a:gd name="T0" fmla="*/ 958 w 1021"/>
                  <a:gd name="T1" fmla="*/ 931 h 1308"/>
                  <a:gd name="T2" fmla="*/ 901 w 1021"/>
                  <a:gd name="T3" fmla="*/ 911 h 1308"/>
                  <a:gd name="T4" fmla="*/ 892 w 1021"/>
                  <a:gd name="T5" fmla="*/ 843 h 1308"/>
                  <a:gd name="T6" fmla="*/ 847 w 1021"/>
                  <a:gd name="T7" fmla="*/ 817 h 1308"/>
                  <a:gd name="T8" fmla="*/ 742 w 1021"/>
                  <a:gd name="T9" fmla="*/ 755 h 1308"/>
                  <a:gd name="T10" fmla="*/ 688 w 1021"/>
                  <a:gd name="T11" fmla="*/ 765 h 1308"/>
                  <a:gd name="T12" fmla="*/ 647 w 1021"/>
                  <a:gd name="T13" fmla="*/ 788 h 1308"/>
                  <a:gd name="T14" fmla="*/ 588 w 1021"/>
                  <a:gd name="T15" fmla="*/ 784 h 1308"/>
                  <a:gd name="T16" fmla="*/ 545 w 1021"/>
                  <a:gd name="T17" fmla="*/ 714 h 1308"/>
                  <a:gd name="T18" fmla="*/ 499 w 1021"/>
                  <a:gd name="T19" fmla="*/ 679 h 1308"/>
                  <a:gd name="T20" fmla="*/ 491 w 1021"/>
                  <a:gd name="T21" fmla="*/ 631 h 1308"/>
                  <a:gd name="T22" fmla="*/ 476 w 1021"/>
                  <a:gd name="T23" fmla="*/ 602 h 1308"/>
                  <a:gd name="T24" fmla="*/ 429 w 1021"/>
                  <a:gd name="T25" fmla="*/ 648 h 1308"/>
                  <a:gd name="T26" fmla="*/ 364 w 1021"/>
                  <a:gd name="T27" fmla="*/ 594 h 1308"/>
                  <a:gd name="T28" fmla="*/ 386 w 1021"/>
                  <a:gd name="T29" fmla="*/ 518 h 1308"/>
                  <a:gd name="T30" fmla="*/ 476 w 1021"/>
                  <a:gd name="T31" fmla="*/ 507 h 1308"/>
                  <a:gd name="T32" fmla="*/ 537 w 1021"/>
                  <a:gd name="T33" fmla="*/ 521 h 1308"/>
                  <a:gd name="T34" fmla="*/ 549 w 1021"/>
                  <a:gd name="T35" fmla="*/ 554 h 1308"/>
                  <a:gd name="T36" fmla="*/ 583 w 1021"/>
                  <a:gd name="T37" fmla="*/ 551 h 1308"/>
                  <a:gd name="T38" fmla="*/ 645 w 1021"/>
                  <a:gd name="T39" fmla="*/ 489 h 1308"/>
                  <a:gd name="T40" fmla="*/ 669 w 1021"/>
                  <a:gd name="T41" fmla="*/ 439 h 1308"/>
                  <a:gd name="T42" fmla="*/ 711 w 1021"/>
                  <a:gd name="T43" fmla="*/ 313 h 1308"/>
                  <a:gd name="T44" fmla="*/ 710 w 1021"/>
                  <a:gd name="T45" fmla="*/ 175 h 1308"/>
                  <a:gd name="T46" fmla="*/ 660 w 1021"/>
                  <a:gd name="T47" fmla="*/ 123 h 1308"/>
                  <a:gd name="T48" fmla="*/ 596 w 1021"/>
                  <a:gd name="T49" fmla="*/ 84 h 1308"/>
                  <a:gd name="T50" fmla="*/ 497 w 1021"/>
                  <a:gd name="T51" fmla="*/ 92 h 1308"/>
                  <a:gd name="T52" fmla="*/ 444 w 1021"/>
                  <a:gd name="T53" fmla="*/ 65 h 1308"/>
                  <a:gd name="T54" fmla="*/ 329 w 1021"/>
                  <a:gd name="T55" fmla="*/ 27 h 1308"/>
                  <a:gd name="T56" fmla="*/ 275 w 1021"/>
                  <a:gd name="T57" fmla="*/ 15 h 1308"/>
                  <a:gd name="T58" fmla="*/ 184 w 1021"/>
                  <a:gd name="T59" fmla="*/ 68 h 1308"/>
                  <a:gd name="T60" fmla="*/ 94 w 1021"/>
                  <a:gd name="T61" fmla="*/ 134 h 1308"/>
                  <a:gd name="T62" fmla="*/ 11 w 1021"/>
                  <a:gd name="T63" fmla="*/ 248 h 1308"/>
                  <a:gd name="T64" fmla="*/ 36 w 1021"/>
                  <a:gd name="T65" fmla="*/ 313 h 1308"/>
                  <a:gd name="T66" fmla="*/ 68 w 1021"/>
                  <a:gd name="T67" fmla="*/ 360 h 1308"/>
                  <a:gd name="T68" fmla="*/ 123 w 1021"/>
                  <a:gd name="T69" fmla="*/ 390 h 1308"/>
                  <a:gd name="T70" fmla="*/ 149 w 1021"/>
                  <a:gd name="T71" fmla="*/ 491 h 1308"/>
                  <a:gd name="T72" fmla="*/ 188 w 1021"/>
                  <a:gd name="T73" fmla="*/ 531 h 1308"/>
                  <a:gd name="T74" fmla="*/ 272 w 1021"/>
                  <a:gd name="T75" fmla="*/ 650 h 1308"/>
                  <a:gd name="T76" fmla="*/ 325 w 1021"/>
                  <a:gd name="T77" fmla="*/ 693 h 1308"/>
                  <a:gd name="T78" fmla="*/ 442 w 1021"/>
                  <a:gd name="T79" fmla="*/ 717 h 1308"/>
                  <a:gd name="T80" fmla="*/ 502 w 1021"/>
                  <a:gd name="T81" fmla="*/ 783 h 1308"/>
                  <a:gd name="T82" fmla="*/ 611 w 1021"/>
                  <a:gd name="T83" fmla="*/ 824 h 1308"/>
                  <a:gd name="T84" fmla="*/ 555 w 1021"/>
                  <a:gd name="T85" fmla="*/ 946 h 1308"/>
                  <a:gd name="T86" fmla="*/ 539 w 1021"/>
                  <a:gd name="T87" fmla="*/ 1023 h 1308"/>
                  <a:gd name="T88" fmla="*/ 564 w 1021"/>
                  <a:gd name="T89" fmla="*/ 1076 h 1308"/>
                  <a:gd name="T90" fmla="*/ 606 w 1021"/>
                  <a:gd name="T91" fmla="*/ 1115 h 1308"/>
                  <a:gd name="T92" fmla="*/ 652 w 1021"/>
                  <a:gd name="T93" fmla="*/ 1116 h 1308"/>
                  <a:gd name="T94" fmla="*/ 668 w 1021"/>
                  <a:gd name="T95" fmla="*/ 1164 h 1308"/>
                  <a:gd name="T96" fmla="*/ 647 w 1021"/>
                  <a:gd name="T97" fmla="*/ 1226 h 1308"/>
                  <a:gd name="T98" fmla="*/ 625 w 1021"/>
                  <a:gd name="T99" fmla="*/ 1307 h 1308"/>
                  <a:gd name="T100" fmla="*/ 714 w 1021"/>
                  <a:gd name="T101" fmla="*/ 1271 h 1308"/>
                  <a:gd name="T102" fmla="*/ 803 w 1021"/>
                  <a:gd name="T103" fmla="*/ 1224 h 1308"/>
                  <a:gd name="T104" fmla="*/ 891 w 1021"/>
                  <a:gd name="T105" fmla="*/ 1171 h 1308"/>
                  <a:gd name="T106" fmla="*/ 932 w 1021"/>
                  <a:gd name="T107" fmla="*/ 1095 h 1308"/>
                  <a:gd name="T108" fmla="*/ 1003 w 1021"/>
                  <a:gd name="T109" fmla="*/ 998 h 1308"/>
                  <a:gd name="T110" fmla="*/ 1001 w 1021"/>
                  <a:gd name="T111" fmla="*/ 956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1" h="1308">
                    <a:moveTo>
                      <a:pt x="1001" y="956"/>
                    </a:moveTo>
                    <a:cubicBezTo>
                      <a:pt x="993" y="953"/>
                      <a:pt x="983" y="947"/>
                      <a:pt x="985" y="938"/>
                    </a:cubicBezTo>
                    <a:cubicBezTo>
                      <a:pt x="977" y="944"/>
                      <a:pt x="965" y="939"/>
                      <a:pt x="958" y="931"/>
                    </a:cubicBezTo>
                    <a:cubicBezTo>
                      <a:pt x="951" y="924"/>
                      <a:pt x="945" y="915"/>
                      <a:pt x="935" y="912"/>
                    </a:cubicBezTo>
                    <a:cubicBezTo>
                      <a:pt x="926" y="909"/>
                      <a:pt x="922" y="912"/>
                      <a:pt x="914" y="918"/>
                    </a:cubicBezTo>
                    <a:cubicBezTo>
                      <a:pt x="909" y="921"/>
                      <a:pt x="903" y="916"/>
                      <a:pt x="901" y="911"/>
                    </a:cubicBezTo>
                    <a:cubicBezTo>
                      <a:pt x="900" y="905"/>
                      <a:pt x="903" y="899"/>
                      <a:pt x="906" y="894"/>
                    </a:cubicBezTo>
                    <a:cubicBezTo>
                      <a:pt x="910" y="890"/>
                      <a:pt x="914" y="885"/>
                      <a:pt x="916" y="880"/>
                    </a:cubicBezTo>
                    <a:cubicBezTo>
                      <a:pt x="923" y="864"/>
                      <a:pt x="909" y="845"/>
                      <a:pt x="892" y="843"/>
                    </a:cubicBezTo>
                    <a:cubicBezTo>
                      <a:pt x="892" y="840"/>
                      <a:pt x="892" y="836"/>
                      <a:pt x="891" y="833"/>
                    </a:cubicBezTo>
                    <a:cubicBezTo>
                      <a:pt x="880" y="837"/>
                      <a:pt x="867" y="835"/>
                      <a:pt x="858" y="828"/>
                    </a:cubicBezTo>
                    <a:cubicBezTo>
                      <a:pt x="854" y="825"/>
                      <a:pt x="851" y="820"/>
                      <a:pt x="847" y="817"/>
                    </a:cubicBezTo>
                    <a:cubicBezTo>
                      <a:pt x="840" y="810"/>
                      <a:pt x="832" y="805"/>
                      <a:pt x="824" y="800"/>
                    </a:cubicBezTo>
                    <a:cubicBezTo>
                      <a:pt x="816" y="795"/>
                      <a:pt x="809" y="791"/>
                      <a:pt x="802" y="786"/>
                    </a:cubicBezTo>
                    <a:cubicBezTo>
                      <a:pt x="783" y="775"/>
                      <a:pt x="764" y="763"/>
                      <a:pt x="742" y="755"/>
                    </a:cubicBezTo>
                    <a:cubicBezTo>
                      <a:pt x="746" y="760"/>
                      <a:pt x="738" y="766"/>
                      <a:pt x="732" y="766"/>
                    </a:cubicBezTo>
                    <a:cubicBezTo>
                      <a:pt x="726" y="765"/>
                      <a:pt x="721" y="760"/>
                      <a:pt x="715" y="759"/>
                    </a:cubicBezTo>
                    <a:cubicBezTo>
                      <a:pt x="706" y="756"/>
                      <a:pt x="697" y="761"/>
                      <a:pt x="688" y="765"/>
                    </a:cubicBezTo>
                    <a:cubicBezTo>
                      <a:pt x="687" y="763"/>
                      <a:pt x="686" y="761"/>
                      <a:pt x="684" y="760"/>
                    </a:cubicBezTo>
                    <a:cubicBezTo>
                      <a:pt x="678" y="755"/>
                      <a:pt x="669" y="756"/>
                      <a:pt x="662" y="759"/>
                    </a:cubicBezTo>
                    <a:cubicBezTo>
                      <a:pt x="648" y="766"/>
                      <a:pt x="645" y="778"/>
                      <a:pt x="647" y="788"/>
                    </a:cubicBezTo>
                    <a:cubicBezTo>
                      <a:pt x="640" y="792"/>
                      <a:pt x="632" y="797"/>
                      <a:pt x="628" y="796"/>
                    </a:cubicBezTo>
                    <a:cubicBezTo>
                      <a:pt x="623" y="795"/>
                      <a:pt x="617" y="785"/>
                      <a:pt x="611" y="782"/>
                    </a:cubicBezTo>
                    <a:cubicBezTo>
                      <a:pt x="604" y="780"/>
                      <a:pt x="595" y="780"/>
                      <a:pt x="588" y="784"/>
                    </a:cubicBezTo>
                    <a:cubicBezTo>
                      <a:pt x="571" y="781"/>
                      <a:pt x="554" y="778"/>
                      <a:pt x="537" y="775"/>
                    </a:cubicBezTo>
                    <a:cubicBezTo>
                      <a:pt x="530" y="766"/>
                      <a:pt x="533" y="754"/>
                      <a:pt x="537" y="744"/>
                    </a:cubicBezTo>
                    <a:cubicBezTo>
                      <a:pt x="541" y="734"/>
                      <a:pt x="547" y="724"/>
                      <a:pt x="545" y="714"/>
                    </a:cubicBezTo>
                    <a:cubicBezTo>
                      <a:pt x="543" y="703"/>
                      <a:pt x="534" y="695"/>
                      <a:pt x="525" y="688"/>
                    </a:cubicBezTo>
                    <a:cubicBezTo>
                      <a:pt x="517" y="689"/>
                      <a:pt x="508" y="690"/>
                      <a:pt x="500" y="691"/>
                    </a:cubicBezTo>
                    <a:cubicBezTo>
                      <a:pt x="499" y="687"/>
                      <a:pt x="499" y="683"/>
                      <a:pt x="499" y="679"/>
                    </a:cubicBezTo>
                    <a:cubicBezTo>
                      <a:pt x="496" y="681"/>
                      <a:pt x="491" y="679"/>
                      <a:pt x="489" y="675"/>
                    </a:cubicBezTo>
                    <a:cubicBezTo>
                      <a:pt x="487" y="672"/>
                      <a:pt x="487" y="667"/>
                      <a:pt x="488" y="663"/>
                    </a:cubicBezTo>
                    <a:cubicBezTo>
                      <a:pt x="489" y="653"/>
                      <a:pt x="490" y="642"/>
                      <a:pt x="491" y="631"/>
                    </a:cubicBezTo>
                    <a:cubicBezTo>
                      <a:pt x="491" y="626"/>
                      <a:pt x="492" y="621"/>
                      <a:pt x="489" y="616"/>
                    </a:cubicBezTo>
                    <a:cubicBezTo>
                      <a:pt x="487" y="611"/>
                      <a:pt x="481" y="608"/>
                      <a:pt x="476" y="611"/>
                    </a:cubicBezTo>
                    <a:cubicBezTo>
                      <a:pt x="476" y="608"/>
                      <a:pt x="476" y="605"/>
                      <a:pt x="476" y="602"/>
                    </a:cubicBezTo>
                    <a:cubicBezTo>
                      <a:pt x="469" y="597"/>
                      <a:pt x="460" y="600"/>
                      <a:pt x="454" y="605"/>
                    </a:cubicBezTo>
                    <a:cubicBezTo>
                      <a:pt x="448" y="610"/>
                      <a:pt x="444" y="617"/>
                      <a:pt x="441" y="624"/>
                    </a:cubicBezTo>
                    <a:cubicBezTo>
                      <a:pt x="437" y="632"/>
                      <a:pt x="433" y="640"/>
                      <a:pt x="429" y="648"/>
                    </a:cubicBezTo>
                    <a:cubicBezTo>
                      <a:pt x="421" y="648"/>
                      <a:pt x="413" y="648"/>
                      <a:pt x="405" y="648"/>
                    </a:cubicBezTo>
                    <a:cubicBezTo>
                      <a:pt x="408" y="639"/>
                      <a:pt x="401" y="629"/>
                      <a:pt x="392" y="629"/>
                    </a:cubicBezTo>
                    <a:cubicBezTo>
                      <a:pt x="378" y="618"/>
                      <a:pt x="376" y="608"/>
                      <a:pt x="364" y="594"/>
                    </a:cubicBezTo>
                    <a:cubicBezTo>
                      <a:pt x="359" y="588"/>
                      <a:pt x="354" y="581"/>
                      <a:pt x="352" y="573"/>
                    </a:cubicBezTo>
                    <a:cubicBezTo>
                      <a:pt x="351" y="562"/>
                      <a:pt x="357" y="551"/>
                      <a:pt x="363" y="541"/>
                    </a:cubicBezTo>
                    <a:cubicBezTo>
                      <a:pt x="369" y="532"/>
                      <a:pt x="376" y="522"/>
                      <a:pt x="386" y="518"/>
                    </a:cubicBezTo>
                    <a:cubicBezTo>
                      <a:pt x="398" y="513"/>
                      <a:pt x="411" y="518"/>
                      <a:pt x="423" y="518"/>
                    </a:cubicBezTo>
                    <a:cubicBezTo>
                      <a:pt x="436" y="519"/>
                      <a:pt x="451" y="513"/>
                      <a:pt x="453" y="501"/>
                    </a:cubicBezTo>
                    <a:cubicBezTo>
                      <a:pt x="454" y="510"/>
                      <a:pt x="468" y="511"/>
                      <a:pt x="476" y="507"/>
                    </a:cubicBezTo>
                    <a:cubicBezTo>
                      <a:pt x="484" y="502"/>
                      <a:pt x="491" y="494"/>
                      <a:pt x="500" y="493"/>
                    </a:cubicBezTo>
                    <a:cubicBezTo>
                      <a:pt x="508" y="491"/>
                      <a:pt x="516" y="496"/>
                      <a:pt x="522" y="502"/>
                    </a:cubicBezTo>
                    <a:cubicBezTo>
                      <a:pt x="528" y="507"/>
                      <a:pt x="532" y="514"/>
                      <a:pt x="537" y="521"/>
                    </a:cubicBezTo>
                    <a:cubicBezTo>
                      <a:pt x="539" y="523"/>
                      <a:pt x="541" y="525"/>
                      <a:pt x="544" y="527"/>
                    </a:cubicBezTo>
                    <a:cubicBezTo>
                      <a:pt x="544" y="528"/>
                      <a:pt x="544" y="528"/>
                      <a:pt x="544" y="529"/>
                    </a:cubicBezTo>
                    <a:cubicBezTo>
                      <a:pt x="549" y="536"/>
                      <a:pt x="547" y="546"/>
                      <a:pt x="549" y="554"/>
                    </a:cubicBezTo>
                    <a:cubicBezTo>
                      <a:pt x="551" y="561"/>
                      <a:pt x="556" y="567"/>
                      <a:pt x="563" y="568"/>
                    </a:cubicBezTo>
                    <a:cubicBezTo>
                      <a:pt x="570" y="570"/>
                      <a:pt x="577" y="568"/>
                      <a:pt x="580" y="562"/>
                    </a:cubicBezTo>
                    <a:cubicBezTo>
                      <a:pt x="582" y="560"/>
                      <a:pt x="582" y="555"/>
                      <a:pt x="583" y="551"/>
                    </a:cubicBezTo>
                    <a:cubicBezTo>
                      <a:pt x="586" y="548"/>
                      <a:pt x="590" y="545"/>
                      <a:pt x="593" y="541"/>
                    </a:cubicBezTo>
                    <a:cubicBezTo>
                      <a:pt x="602" y="537"/>
                      <a:pt x="610" y="534"/>
                      <a:pt x="619" y="530"/>
                    </a:cubicBezTo>
                    <a:cubicBezTo>
                      <a:pt x="626" y="515"/>
                      <a:pt x="638" y="505"/>
                      <a:pt x="645" y="489"/>
                    </a:cubicBezTo>
                    <a:cubicBezTo>
                      <a:pt x="647" y="485"/>
                      <a:pt x="650" y="480"/>
                      <a:pt x="652" y="475"/>
                    </a:cubicBezTo>
                    <a:cubicBezTo>
                      <a:pt x="654" y="471"/>
                      <a:pt x="656" y="467"/>
                      <a:pt x="657" y="464"/>
                    </a:cubicBezTo>
                    <a:cubicBezTo>
                      <a:pt x="661" y="455"/>
                      <a:pt x="665" y="447"/>
                      <a:pt x="669" y="439"/>
                    </a:cubicBezTo>
                    <a:cubicBezTo>
                      <a:pt x="676" y="425"/>
                      <a:pt x="683" y="410"/>
                      <a:pt x="688" y="395"/>
                    </a:cubicBezTo>
                    <a:cubicBezTo>
                      <a:pt x="699" y="386"/>
                      <a:pt x="708" y="374"/>
                      <a:pt x="711" y="359"/>
                    </a:cubicBezTo>
                    <a:cubicBezTo>
                      <a:pt x="714" y="343"/>
                      <a:pt x="709" y="328"/>
                      <a:pt x="711" y="313"/>
                    </a:cubicBezTo>
                    <a:cubicBezTo>
                      <a:pt x="714" y="297"/>
                      <a:pt x="724" y="283"/>
                      <a:pt x="723" y="266"/>
                    </a:cubicBezTo>
                    <a:cubicBezTo>
                      <a:pt x="723" y="251"/>
                      <a:pt x="714" y="238"/>
                      <a:pt x="711" y="223"/>
                    </a:cubicBezTo>
                    <a:cubicBezTo>
                      <a:pt x="708" y="207"/>
                      <a:pt x="715" y="191"/>
                      <a:pt x="710" y="175"/>
                    </a:cubicBezTo>
                    <a:cubicBezTo>
                      <a:pt x="705" y="160"/>
                      <a:pt x="695" y="151"/>
                      <a:pt x="680" y="149"/>
                    </a:cubicBezTo>
                    <a:cubicBezTo>
                      <a:pt x="671" y="148"/>
                      <a:pt x="668" y="148"/>
                      <a:pt x="664" y="140"/>
                    </a:cubicBezTo>
                    <a:cubicBezTo>
                      <a:pt x="662" y="135"/>
                      <a:pt x="661" y="129"/>
                      <a:pt x="660" y="123"/>
                    </a:cubicBezTo>
                    <a:cubicBezTo>
                      <a:pt x="657" y="112"/>
                      <a:pt x="652" y="101"/>
                      <a:pt x="642" y="95"/>
                    </a:cubicBezTo>
                    <a:cubicBezTo>
                      <a:pt x="634" y="90"/>
                      <a:pt x="626" y="90"/>
                      <a:pt x="617" y="90"/>
                    </a:cubicBezTo>
                    <a:cubicBezTo>
                      <a:pt x="611" y="90"/>
                      <a:pt x="597" y="93"/>
                      <a:pt x="596" y="84"/>
                    </a:cubicBezTo>
                    <a:cubicBezTo>
                      <a:pt x="594" y="75"/>
                      <a:pt x="578" y="73"/>
                      <a:pt x="574" y="82"/>
                    </a:cubicBezTo>
                    <a:cubicBezTo>
                      <a:pt x="562" y="106"/>
                      <a:pt x="533" y="98"/>
                      <a:pt x="517" y="84"/>
                    </a:cubicBezTo>
                    <a:cubicBezTo>
                      <a:pt x="509" y="77"/>
                      <a:pt x="498" y="82"/>
                      <a:pt x="497" y="92"/>
                    </a:cubicBezTo>
                    <a:cubicBezTo>
                      <a:pt x="495" y="103"/>
                      <a:pt x="494" y="117"/>
                      <a:pt x="485" y="124"/>
                    </a:cubicBezTo>
                    <a:cubicBezTo>
                      <a:pt x="476" y="132"/>
                      <a:pt x="468" y="125"/>
                      <a:pt x="463" y="117"/>
                    </a:cubicBezTo>
                    <a:cubicBezTo>
                      <a:pt x="454" y="101"/>
                      <a:pt x="452" y="82"/>
                      <a:pt x="444" y="65"/>
                    </a:cubicBezTo>
                    <a:cubicBezTo>
                      <a:pt x="437" y="48"/>
                      <a:pt x="423" y="42"/>
                      <a:pt x="405" y="41"/>
                    </a:cubicBezTo>
                    <a:cubicBezTo>
                      <a:pt x="382" y="40"/>
                      <a:pt x="363" y="35"/>
                      <a:pt x="344" y="21"/>
                    </a:cubicBezTo>
                    <a:cubicBezTo>
                      <a:pt x="339" y="17"/>
                      <a:pt x="330" y="21"/>
                      <a:pt x="329" y="27"/>
                    </a:cubicBezTo>
                    <a:cubicBezTo>
                      <a:pt x="330" y="23"/>
                      <a:pt x="323" y="15"/>
                      <a:pt x="320" y="13"/>
                    </a:cubicBezTo>
                    <a:cubicBezTo>
                      <a:pt x="317" y="9"/>
                      <a:pt x="313" y="5"/>
                      <a:pt x="307" y="4"/>
                    </a:cubicBezTo>
                    <a:cubicBezTo>
                      <a:pt x="296" y="0"/>
                      <a:pt x="283" y="7"/>
                      <a:pt x="275" y="15"/>
                    </a:cubicBezTo>
                    <a:cubicBezTo>
                      <a:pt x="267" y="26"/>
                      <a:pt x="265" y="41"/>
                      <a:pt x="255" y="50"/>
                    </a:cubicBezTo>
                    <a:cubicBezTo>
                      <a:pt x="245" y="58"/>
                      <a:pt x="230" y="59"/>
                      <a:pt x="218" y="60"/>
                    </a:cubicBezTo>
                    <a:cubicBezTo>
                      <a:pt x="206" y="62"/>
                      <a:pt x="195" y="63"/>
                      <a:pt x="184" y="68"/>
                    </a:cubicBezTo>
                    <a:cubicBezTo>
                      <a:pt x="172" y="74"/>
                      <a:pt x="162" y="84"/>
                      <a:pt x="152" y="92"/>
                    </a:cubicBezTo>
                    <a:cubicBezTo>
                      <a:pt x="141" y="102"/>
                      <a:pt x="130" y="106"/>
                      <a:pt x="117" y="111"/>
                    </a:cubicBezTo>
                    <a:cubicBezTo>
                      <a:pt x="105" y="115"/>
                      <a:pt x="97" y="122"/>
                      <a:pt x="94" y="134"/>
                    </a:cubicBezTo>
                    <a:cubicBezTo>
                      <a:pt x="90" y="147"/>
                      <a:pt x="96" y="162"/>
                      <a:pt x="86" y="173"/>
                    </a:cubicBezTo>
                    <a:cubicBezTo>
                      <a:pt x="75" y="187"/>
                      <a:pt x="60" y="199"/>
                      <a:pt x="48" y="212"/>
                    </a:cubicBezTo>
                    <a:cubicBezTo>
                      <a:pt x="36" y="224"/>
                      <a:pt x="23" y="235"/>
                      <a:pt x="11" y="248"/>
                    </a:cubicBezTo>
                    <a:cubicBezTo>
                      <a:pt x="5" y="256"/>
                      <a:pt x="0" y="266"/>
                      <a:pt x="4" y="276"/>
                    </a:cubicBezTo>
                    <a:cubicBezTo>
                      <a:pt x="7" y="284"/>
                      <a:pt x="14" y="288"/>
                      <a:pt x="20" y="293"/>
                    </a:cubicBezTo>
                    <a:cubicBezTo>
                      <a:pt x="27" y="298"/>
                      <a:pt x="40" y="302"/>
                      <a:pt x="36" y="313"/>
                    </a:cubicBezTo>
                    <a:cubicBezTo>
                      <a:pt x="32" y="323"/>
                      <a:pt x="24" y="330"/>
                      <a:pt x="26" y="342"/>
                    </a:cubicBezTo>
                    <a:cubicBezTo>
                      <a:pt x="28" y="353"/>
                      <a:pt x="37" y="359"/>
                      <a:pt x="48" y="361"/>
                    </a:cubicBezTo>
                    <a:cubicBezTo>
                      <a:pt x="55" y="362"/>
                      <a:pt x="62" y="359"/>
                      <a:pt x="68" y="360"/>
                    </a:cubicBezTo>
                    <a:cubicBezTo>
                      <a:pt x="78" y="361"/>
                      <a:pt x="80" y="367"/>
                      <a:pt x="87" y="373"/>
                    </a:cubicBezTo>
                    <a:cubicBezTo>
                      <a:pt x="92" y="378"/>
                      <a:pt x="97" y="380"/>
                      <a:pt x="103" y="381"/>
                    </a:cubicBezTo>
                    <a:cubicBezTo>
                      <a:pt x="112" y="383"/>
                      <a:pt x="119" y="381"/>
                      <a:pt x="123" y="390"/>
                    </a:cubicBezTo>
                    <a:cubicBezTo>
                      <a:pt x="129" y="402"/>
                      <a:pt x="129" y="415"/>
                      <a:pt x="137" y="426"/>
                    </a:cubicBezTo>
                    <a:cubicBezTo>
                      <a:pt x="138" y="427"/>
                      <a:pt x="139" y="428"/>
                      <a:pt x="140" y="429"/>
                    </a:cubicBezTo>
                    <a:cubicBezTo>
                      <a:pt x="139" y="450"/>
                      <a:pt x="139" y="472"/>
                      <a:pt x="149" y="491"/>
                    </a:cubicBezTo>
                    <a:cubicBezTo>
                      <a:pt x="152" y="498"/>
                      <a:pt x="157" y="504"/>
                      <a:pt x="164" y="508"/>
                    </a:cubicBezTo>
                    <a:cubicBezTo>
                      <a:pt x="170" y="511"/>
                      <a:pt x="179" y="512"/>
                      <a:pt x="185" y="507"/>
                    </a:cubicBezTo>
                    <a:cubicBezTo>
                      <a:pt x="180" y="514"/>
                      <a:pt x="182" y="524"/>
                      <a:pt x="188" y="531"/>
                    </a:cubicBezTo>
                    <a:cubicBezTo>
                      <a:pt x="193" y="537"/>
                      <a:pt x="202" y="541"/>
                      <a:pt x="209" y="545"/>
                    </a:cubicBezTo>
                    <a:cubicBezTo>
                      <a:pt x="238" y="561"/>
                      <a:pt x="259" y="590"/>
                      <a:pt x="265" y="622"/>
                    </a:cubicBezTo>
                    <a:cubicBezTo>
                      <a:pt x="267" y="631"/>
                      <a:pt x="268" y="641"/>
                      <a:pt x="272" y="650"/>
                    </a:cubicBezTo>
                    <a:cubicBezTo>
                      <a:pt x="277" y="659"/>
                      <a:pt x="288" y="665"/>
                      <a:pt x="297" y="661"/>
                    </a:cubicBezTo>
                    <a:cubicBezTo>
                      <a:pt x="298" y="663"/>
                      <a:pt x="299" y="665"/>
                      <a:pt x="300" y="667"/>
                    </a:cubicBezTo>
                    <a:cubicBezTo>
                      <a:pt x="306" y="678"/>
                      <a:pt x="314" y="688"/>
                      <a:pt x="325" y="693"/>
                    </a:cubicBezTo>
                    <a:cubicBezTo>
                      <a:pt x="336" y="698"/>
                      <a:pt x="348" y="700"/>
                      <a:pt x="360" y="702"/>
                    </a:cubicBezTo>
                    <a:cubicBezTo>
                      <a:pt x="376" y="704"/>
                      <a:pt x="392" y="706"/>
                      <a:pt x="408" y="709"/>
                    </a:cubicBezTo>
                    <a:cubicBezTo>
                      <a:pt x="419" y="710"/>
                      <a:pt x="431" y="712"/>
                      <a:pt x="442" y="717"/>
                    </a:cubicBezTo>
                    <a:cubicBezTo>
                      <a:pt x="455" y="722"/>
                      <a:pt x="466" y="731"/>
                      <a:pt x="477" y="740"/>
                    </a:cubicBezTo>
                    <a:cubicBezTo>
                      <a:pt x="484" y="746"/>
                      <a:pt x="491" y="752"/>
                      <a:pt x="495" y="760"/>
                    </a:cubicBezTo>
                    <a:cubicBezTo>
                      <a:pt x="497" y="767"/>
                      <a:pt x="497" y="776"/>
                      <a:pt x="502" y="783"/>
                    </a:cubicBezTo>
                    <a:cubicBezTo>
                      <a:pt x="506" y="789"/>
                      <a:pt x="514" y="791"/>
                      <a:pt x="521" y="793"/>
                    </a:cubicBezTo>
                    <a:cubicBezTo>
                      <a:pt x="547" y="799"/>
                      <a:pt x="574" y="802"/>
                      <a:pt x="601" y="802"/>
                    </a:cubicBezTo>
                    <a:cubicBezTo>
                      <a:pt x="604" y="809"/>
                      <a:pt x="607" y="816"/>
                      <a:pt x="611" y="824"/>
                    </a:cubicBezTo>
                    <a:cubicBezTo>
                      <a:pt x="623" y="850"/>
                      <a:pt x="603" y="880"/>
                      <a:pt x="581" y="898"/>
                    </a:cubicBezTo>
                    <a:cubicBezTo>
                      <a:pt x="574" y="905"/>
                      <a:pt x="565" y="910"/>
                      <a:pt x="560" y="918"/>
                    </a:cubicBezTo>
                    <a:cubicBezTo>
                      <a:pt x="555" y="927"/>
                      <a:pt x="555" y="937"/>
                      <a:pt x="555" y="946"/>
                    </a:cubicBezTo>
                    <a:cubicBezTo>
                      <a:pt x="555" y="956"/>
                      <a:pt x="556" y="966"/>
                      <a:pt x="553" y="975"/>
                    </a:cubicBezTo>
                    <a:cubicBezTo>
                      <a:pt x="550" y="984"/>
                      <a:pt x="541" y="992"/>
                      <a:pt x="532" y="991"/>
                    </a:cubicBezTo>
                    <a:cubicBezTo>
                      <a:pt x="534" y="1002"/>
                      <a:pt x="537" y="1012"/>
                      <a:pt x="539" y="1023"/>
                    </a:cubicBezTo>
                    <a:cubicBezTo>
                      <a:pt x="535" y="1027"/>
                      <a:pt x="541" y="1036"/>
                      <a:pt x="546" y="1039"/>
                    </a:cubicBezTo>
                    <a:cubicBezTo>
                      <a:pt x="551" y="1043"/>
                      <a:pt x="557" y="1045"/>
                      <a:pt x="561" y="1050"/>
                    </a:cubicBezTo>
                    <a:cubicBezTo>
                      <a:pt x="566" y="1057"/>
                      <a:pt x="565" y="1067"/>
                      <a:pt x="564" y="1076"/>
                    </a:cubicBezTo>
                    <a:cubicBezTo>
                      <a:pt x="564" y="1085"/>
                      <a:pt x="566" y="1095"/>
                      <a:pt x="574" y="1098"/>
                    </a:cubicBezTo>
                    <a:cubicBezTo>
                      <a:pt x="583" y="1102"/>
                      <a:pt x="594" y="1095"/>
                      <a:pt x="600" y="1102"/>
                    </a:cubicBezTo>
                    <a:cubicBezTo>
                      <a:pt x="604" y="1105"/>
                      <a:pt x="604" y="1111"/>
                      <a:pt x="606" y="1115"/>
                    </a:cubicBezTo>
                    <a:cubicBezTo>
                      <a:pt x="608" y="1119"/>
                      <a:pt x="614" y="1121"/>
                      <a:pt x="619" y="1120"/>
                    </a:cubicBezTo>
                    <a:cubicBezTo>
                      <a:pt x="623" y="1119"/>
                      <a:pt x="627" y="1114"/>
                      <a:pt x="627" y="1109"/>
                    </a:cubicBezTo>
                    <a:cubicBezTo>
                      <a:pt x="634" y="1115"/>
                      <a:pt x="643" y="1117"/>
                      <a:pt x="652" y="1116"/>
                    </a:cubicBezTo>
                    <a:cubicBezTo>
                      <a:pt x="656" y="1116"/>
                      <a:pt x="659" y="1118"/>
                      <a:pt x="661" y="1122"/>
                    </a:cubicBezTo>
                    <a:cubicBezTo>
                      <a:pt x="664" y="1126"/>
                      <a:pt x="664" y="1131"/>
                      <a:pt x="665" y="1135"/>
                    </a:cubicBezTo>
                    <a:cubicBezTo>
                      <a:pt x="666" y="1145"/>
                      <a:pt x="667" y="1154"/>
                      <a:pt x="668" y="1164"/>
                    </a:cubicBezTo>
                    <a:cubicBezTo>
                      <a:pt x="668" y="1168"/>
                      <a:pt x="668" y="1173"/>
                      <a:pt x="666" y="1178"/>
                    </a:cubicBezTo>
                    <a:cubicBezTo>
                      <a:pt x="660" y="1189"/>
                      <a:pt x="638" y="1186"/>
                      <a:pt x="635" y="1199"/>
                    </a:cubicBezTo>
                    <a:cubicBezTo>
                      <a:pt x="632" y="1209"/>
                      <a:pt x="643" y="1216"/>
                      <a:pt x="647" y="1226"/>
                    </a:cubicBezTo>
                    <a:cubicBezTo>
                      <a:pt x="651" y="1239"/>
                      <a:pt x="639" y="1252"/>
                      <a:pt x="629" y="1261"/>
                    </a:cubicBezTo>
                    <a:cubicBezTo>
                      <a:pt x="618" y="1269"/>
                      <a:pt x="606" y="1282"/>
                      <a:pt x="610" y="1295"/>
                    </a:cubicBezTo>
                    <a:cubicBezTo>
                      <a:pt x="611" y="1302"/>
                      <a:pt x="618" y="1306"/>
                      <a:pt x="625" y="1307"/>
                    </a:cubicBezTo>
                    <a:cubicBezTo>
                      <a:pt x="631" y="1308"/>
                      <a:pt x="638" y="1306"/>
                      <a:pt x="645" y="1304"/>
                    </a:cubicBezTo>
                    <a:cubicBezTo>
                      <a:pt x="660" y="1299"/>
                      <a:pt x="674" y="1295"/>
                      <a:pt x="689" y="1290"/>
                    </a:cubicBezTo>
                    <a:cubicBezTo>
                      <a:pt x="700" y="1287"/>
                      <a:pt x="712" y="1282"/>
                      <a:pt x="714" y="1271"/>
                    </a:cubicBezTo>
                    <a:cubicBezTo>
                      <a:pt x="723" y="1271"/>
                      <a:pt x="729" y="1262"/>
                      <a:pt x="733" y="1254"/>
                    </a:cubicBezTo>
                    <a:cubicBezTo>
                      <a:pt x="737" y="1246"/>
                      <a:pt x="740" y="1237"/>
                      <a:pt x="747" y="1231"/>
                    </a:cubicBezTo>
                    <a:cubicBezTo>
                      <a:pt x="762" y="1219"/>
                      <a:pt x="785" y="1231"/>
                      <a:pt x="803" y="1224"/>
                    </a:cubicBezTo>
                    <a:cubicBezTo>
                      <a:pt x="816" y="1220"/>
                      <a:pt x="824" y="1208"/>
                      <a:pt x="834" y="1198"/>
                    </a:cubicBezTo>
                    <a:cubicBezTo>
                      <a:pt x="844" y="1189"/>
                      <a:pt x="859" y="1182"/>
                      <a:pt x="870" y="1190"/>
                    </a:cubicBezTo>
                    <a:cubicBezTo>
                      <a:pt x="877" y="1184"/>
                      <a:pt x="884" y="1177"/>
                      <a:pt x="891" y="1171"/>
                    </a:cubicBezTo>
                    <a:cubicBezTo>
                      <a:pt x="885" y="1162"/>
                      <a:pt x="896" y="1149"/>
                      <a:pt x="904" y="1142"/>
                    </a:cubicBezTo>
                    <a:cubicBezTo>
                      <a:pt x="912" y="1134"/>
                      <a:pt x="922" y="1129"/>
                      <a:pt x="927" y="1119"/>
                    </a:cubicBezTo>
                    <a:cubicBezTo>
                      <a:pt x="930" y="1112"/>
                      <a:pt x="930" y="1103"/>
                      <a:pt x="932" y="1095"/>
                    </a:cubicBezTo>
                    <a:cubicBezTo>
                      <a:pt x="936" y="1082"/>
                      <a:pt x="946" y="1072"/>
                      <a:pt x="956" y="1062"/>
                    </a:cubicBezTo>
                    <a:cubicBezTo>
                      <a:pt x="975" y="1045"/>
                      <a:pt x="993" y="1027"/>
                      <a:pt x="1012" y="1009"/>
                    </a:cubicBezTo>
                    <a:cubicBezTo>
                      <a:pt x="1006" y="1011"/>
                      <a:pt x="1002" y="1004"/>
                      <a:pt x="1003" y="998"/>
                    </a:cubicBezTo>
                    <a:cubicBezTo>
                      <a:pt x="1004" y="993"/>
                      <a:pt x="1009" y="989"/>
                      <a:pt x="1013" y="985"/>
                    </a:cubicBezTo>
                    <a:cubicBezTo>
                      <a:pt x="1017" y="982"/>
                      <a:pt x="1021" y="977"/>
                      <a:pt x="1020" y="971"/>
                    </a:cubicBezTo>
                    <a:cubicBezTo>
                      <a:pt x="1020" y="962"/>
                      <a:pt x="1009" y="958"/>
                      <a:pt x="1001" y="95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iŝḻïḑé"/>
              <p:cNvSpPr/>
              <p:nvPr/>
            </p:nvSpPr>
            <p:spPr bwMode="auto">
              <a:xfrm>
                <a:off x="5558026" y="4407640"/>
                <a:ext cx="214446" cy="122718"/>
              </a:xfrm>
              <a:custGeom>
                <a:avLst/>
                <a:gdLst>
                  <a:gd name="T0" fmla="*/ 114 w 126"/>
                  <a:gd name="T1" fmla="*/ 71 h 72"/>
                  <a:gd name="T2" fmla="*/ 125 w 126"/>
                  <a:gd name="T3" fmla="*/ 59 h 72"/>
                  <a:gd name="T4" fmla="*/ 108 w 126"/>
                  <a:gd name="T5" fmla="*/ 45 h 72"/>
                  <a:gd name="T6" fmla="*/ 84 w 126"/>
                  <a:gd name="T7" fmla="*/ 39 h 72"/>
                  <a:gd name="T8" fmla="*/ 72 w 126"/>
                  <a:gd name="T9" fmla="*/ 27 h 72"/>
                  <a:gd name="T10" fmla="*/ 18 w 126"/>
                  <a:gd name="T11" fmla="*/ 1 h 72"/>
                  <a:gd name="T12" fmla="*/ 0 w 126"/>
                  <a:gd name="T13" fmla="*/ 17 h 72"/>
                  <a:gd name="T14" fmla="*/ 17 w 126"/>
                  <a:gd name="T15" fmla="*/ 23 h 72"/>
                  <a:gd name="T16" fmla="*/ 14 w 126"/>
                  <a:gd name="T17" fmla="*/ 45 h 72"/>
                  <a:gd name="T18" fmla="*/ 83 w 126"/>
                  <a:gd name="T19" fmla="*/ 53 h 72"/>
                  <a:gd name="T20" fmla="*/ 97 w 126"/>
                  <a:gd name="T21" fmla="*/ 65 h 72"/>
                  <a:gd name="T22" fmla="*/ 114 w 126"/>
                  <a:gd name="T23"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72">
                    <a:moveTo>
                      <a:pt x="114" y="71"/>
                    </a:moveTo>
                    <a:cubicBezTo>
                      <a:pt x="120" y="70"/>
                      <a:pt x="126" y="65"/>
                      <a:pt x="125" y="59"/>
                    </a:cubicBezTo>
                    <a:cubicBezTo>
                      <a:pt x="125" y="51"/>
                      <a:pt x="116" y="46"/>
                      <a:pt x="108" y="45"/>
                    </a:cubicBezTo>
                    <a:cubicBezTo>
                      <a:pt x="99" y="44"/>
                      <a:pt x="90" y="44"/>
                      <a:pt x="84" y="39"/>
                    </a:cubicBezTo>
                    <a:cubicBezTo>
                      <a:pt x="82" y="33"/>
                      <a:pt x="77" y="30"/>
                      <a:pt x="72" y="27"/>
                    </a:cubicBezTo>
                    <a:cubicBezTo>
                      <a:pt x="58" y="20"/>
                      <a:pt x="34" y="0"/>
                      <a:pt x="18" y="1"/>
                    </a:cubicBezTo>
                    <a:cubicBezTo>
                      <a:pt x="10" y="1"/>
                      <a:pt x="0" y="8"/>
                      <a:pt x="0" y="17"/>
                    </a:cubicBezTo>
                    <a:cubicBezTo>
                      <a:pt x="1" y="25"/>
                      <a:pt x="12" y="31"/>
                      <a:pt x="17" y="23"/>
                    </a:cubicBezTo>
                    <a:cubicBezTo>
                      <a:pt x="16" y="30"/>
                      <a:pt x="15" y="37"/>
                      <a:pt x="14" y="45"/>
                    </a:cubicBezTo>
                    <a:cubicBezTo>
                      <a:pt x="36" y="34"/>
                      <a:pt x="64" y="37"/>
                      <a:pt x="83" y="53"/>
                    </a:cubicBezTo>
                    <a:cubicBezTo>
                      <a:pt x="88" y="57"/>
                      <a:pt x="92" y="62"/>
                      <a:pt x="97" y="65"/>
                    </a:cubicBezTo>
                    <a:cubicBezTo>
                      <a:pt x="102" y="69"/>
                      <a:pt x="108" y="72"/>
                      <a:pt x="114" y="7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iṩ1îḍé"/>
              <p:cNvSpPr/>
              <p:nvPr/>
            </p:nvSpPr>
            <p:spPr bwMode="auto">
              <a:xfrm>
                <a:off x="5789826" y="4506806"/>
                <a:ext cx="131394" cy="58260"/>
              </a:xfrm>
              <a:custGeom>
                <a:avLst/>
                <a:gdLst>
                  <a:gd name="T0" fmla="*/ 0 w 77"/>
                  <a:gd name="T1" fmla="*/ 24 h 34"/>
                  <a:gd name="T2" fmla="*/ 29 w 77"/>
                  <a:gd name="T3" fmla="*/ 32 h 34"/>
                  <a:gd name="T4" fmla="*/ 65 w 77"/>
                  <a:gd name="T5" fmla="*/ 34 h 34"/>
                  <a:gd name="T6" fmla="*/ 76 w 77"/>
                  <a:gd name="T7" fmla="*/ 29 h 34"/>
                  <a:gd name="T8" fmla="*/ 72 w 77"/>
                  <a:gd name="T9" fmla="*/ 21 h 34"/>
                  <a:gd name="T10" fmla="*/ 0 w 77"/>
                  <a:gd name="T11" fmla="*/ 24 h 34"/>
                </a:gdLst>
                <a:ahLst/>
                <a:cxnLst>
                  <a:cxn ang="0">
                    <a:pos x="T0" y="T1"/>
                  </a:cxn>
                  <a:cxn ang="0">
                    <a:pos x="T2" y="T3"/>
                  </a:cxn>
                  <a:cxn ang="0">
                    <a:pos x="T4" y="T5"/>
                  </a:cxn>
                  <a:cxn ang="0">
                    <a:pos x="T6" y="T7"/>
                  </a:cxn>
                  <a:cxn ang="0">
                    <a:pos x="T8" y="T9"/>
                  </a:cxn>
                  <a:cxn ang="0">
                    <a:pos x="T10" y="T11"/>
                  </a:cxn>
                </a:cxnLst>
                <a:rect l="0" t="0" r="r" b="b"/>
                <a:pathLst>
                  <a:path w="77" h="34">
                    <a:moveTo>
                      <a:pt x="0" y="24"/>
                    </a:moveTo>
                    <a:cubicBezTo>
                      <a:pt x="8" y="30"/>
                      <a:pt x="19" y="31"/>
                      <a:pt x="29" y="32"/>
                    </a:cubicBezTo>
                    <a:cubicBezTo>
                      <a:pt x="41" y="32"/>
                      <a:pt x="53" y="33"/>
                      <a:pt x="65" y="34"/>
                    </a:cubicBezTo>
                    <a:cubicBezTo>
                      <a:pt x="70" y="34"/>
                      <a:pt x="76" y="33"/>
                      <a:pt x="76" y="29"/>
                    </a:cubicBezTo>
                    <a:cubicBezTo>
                      <a:pt x="77" y="26"/>
                      <a:pt x="75" y="23"/>
                      <a:pt x="72" y="21"/>
                    </a:cubicBezTo>
                    <a:cubicBezTo>
                      <a:pt x="55" y="8"/>
                      <a:pt x="12" y="0"/>
                      <a:pt x="0" y="2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îšlîḑé"/>
              <p:cNvSpPr/>
              <p:nvPr/>
            </p:nvSpPr>
            <p:spPr bwMode="auto">
              <a:xfrm>
                <a:off x="5822055" y="44609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ŝļíďê"/>
              <p:cNvSpPr/>
              <p:nvPr/>
            </p:nvSpPr>
            <p:spPr bwMode="auto">
              <a:xfrm>
                <a:off x="5798503" y="4459702"/>
                <a:ext cx="68177" cy="33469"/>
              </a:xfrm>
              <a:custGeom>
                <a:avLst/>
                <a:gdLst>
                  <a:gd name="T0" fmla="*/ 20 w 40"/>
                  <a:gd name="T1" fmla="*/ 4 h 20"/>
                  <a:gd name="T2" fmla="*/ 14 w 40"/>
                  <a:gd name="T3" fmla="*/ 1 h 20"/>
                  <a:gd name="T4" fmla="*/ 20 w 40"/>
                  <a:gd name="T5" fmla="*/ 4 h 20"/>
                  <a:gd name="T6" fmla="*/ 14 w 40"/>
                  <a:gd name="T7" fmla="*/ 1 h 20"/>
                  <a:gd name="T8" fmla="*/ 9 w 40"/>
                  <a:gd name="T9" fmla="*/ 0 h 20"/>
                  <a:gd name="T10" fmla="*/ 0 w 40"/>
                  <a:gd name="T11" fmla="*/ 7 h 20"/>
                  <a:gd name="T12" fmla="*/ 12 w 40"/>
                  <a:gd name="T13" fmla="*/ 15 h 20"/>
                  <a:gd name="T14" fmla="*/ 27 w 40"/>
                  <a:gd name="T15" fmla="*/ 19 h 20"/>
                  <a:gd name="T16" fmla="*/ 37 w 40"/>
                  <a:gd name="T17" fmla="*/ 17 h 20"/>
                  <a:gd name="T18" fmla="*/ 35 w 40"/>
                  <a:gd name="T19" fmla="*/ 8 h 20"/>
                  <a:gd name="T20" fmla="*/ 24 w 40"/>
                  <a:gd name="T21" fmla="*/ 5 h 20"/>
                  <a:gd name="T22" fmla="*/ 20 w 40"/>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20" y="4"/>
                    </a:moveTo>
                    <a:cubicBezTo>
                      <a:pt x="18" y="3"/>
                      <a:pt x="16" y="2"/>
                      <a:pt x="14" y="1"/>
                    </a:cubicBezTo>
                    <a:cubicBezTo>
                      <a:pt x="20" y="4"/>
                      <a:pt x="20" y="4"/>
                      <a:pt x="20" y="4"/>
                    </a:cubicBezTo>
                    <a:cubicBezTo>
                      <a:pt x="18" y="4"/>
                      <a:pt x="16" y="3"/>
                      <a:pt x="14" y="1"/>
                    </a:cubicBezTo>
                    <a:cubicBezTo>
                      <a:pt x="12" y="0"/>
                      <a:pt x="11" y="0"/>
                      <a:pt x="9" y="0"/>
                    </a:cubicBezTo>
                    <a:cubicBezTo>
                      <a:pt x="5" y="0"/>
                      <a:pt x="0" y="3"/>
                      <a:pt x="0" y="7"/>
                    </a:cubicBezTo>
                    <a:cubicBezTo>
                      <a:pt x="1" y="12"/>
                      <a:pt x="7" y="14"/>
                      <a:pt x="12" y="15"/>
                    </a:cubicBezTo>
                    <a:cubicBezTo>
                      <a:pt x="17" y="17"/>
                      <a:pt x="22" y="18"/>
                      <a:pt x="27" y="19"/>
                    </a:cubicBezTo>
                    <a:cubicBezTo>
                      <a:pt x="31" y="20"/>
                      <a:pt x="35" y="20"/>
                      <a:pt x="37" y="17"/>
                    </a:cubicBezTo>
                    <a:cubicBezTo>
                      <a:pt x="40" y="15"/>
                      <a:pt x="38" y="10"/>
                      <a:pt x="35" y="8"/>
                    </a:cubicBezTo>
                    <a:cubicBezTo>
                      <a:pt x="32" y="6"/>
                      <a:pt x="28" y="5"/>
                      <a:pt x="24" y="5"/>
                    </a:cubicBezTo>
                    <a:cubicBezTo>
                      <a:pt x="23" y="5"/>
                      <a:pt x="22" y="5"/>
                      <a:pt x="20" y="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íŝ1íďê"/>
              <p:cNvSpPr/>
              <p:nvPr/>
            </p:nvSpPr>
            <p:spPr bwMode="auto">
              <a:xfrm>
                <a:off x="5680743" y="4546472"/>
                <a:ext cx="47104" cy="37187"/>
              </a:xfrm>
              <a:custGeom>
                <a:avLst/>
                <a:gdLst>
                  <a:gd name="T0" fmla="*/ 7 w 28"/>
                  <a:gd name="T1" fmla="*/ 1 h 22"/>
                  <a:gd name="T2" fmla="*/ 1 w 28"/>
                  <a:gd name="T3" fmla="*/ 11 h 22"/>
                  <a:gd name="T4" fmla="*/ 12 w 28"/>
                  <a:gd name="T5" fmla="*/ 21 h 22"/>
                  <a:gd name="T6" fmla="*/ 25 w 28"/>
                  <a:gd name="T7" fmla="*/ 17 h 22"/>
                  <a:gd name="T8" fmla="*/ 22 w 28"/>
                  <a:gd name="T9" fmla="*/ 5 h 22"/>
                  <a:gd name="T10" fmla="*/ 9 w 28"/>
                  <a:gd name="T11" fmla="*/ 0 h 22"/>
                  <a:gd name="T12" fmla="*/ 11 w 28"/>
                  <a:gd name="T13" fmla="*/ 1 h 22"/>
                  <a:gd name="T14" fmla="*/ 7 w 28"/>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7" y="1"/>
                    </a:moveTo>
                    <a:cubicBezTo>
                      <a:pt x="3" y="2"/>
                      <a:pt x="0" y="7"/>
                      <a:pt x="1" y="11"/>
                    </a:cubicBezTo>
                    <a:cubicBezTo>
                      <a:pt x="4" y="15"/>
                      <a:pt x="7" y="19"/>
                      <a:pt x="12" y="21"/>
                    </a:cubicBezTo>
                    <a:cubicBezTo>
                      <a:pt x="17" y="22"/>
                      <a:pt x="23" y="22"/>
                      <a:pt x="25" y="17"/>
                    </a:cubicBezTo>
                    <a:cubicBezTo>
                      <a:pt x="28" y="13"/>
                      <a:pt x="26" y="8"/>
                      <a:pt x="22" y="5"/>
                    </a:cubicBezTo>
                    <a:cubicBezTo>
                      <a:pt x="19" y="2"/>
                      <a:pt x="14" y="1"/>
                      <a:pt x="9" y="0"/>
                    </a:cubicBezTo>
                    <a:cubicBezTo>
                      <a:pt x="11" y="1"/>
                      <a:pt x="11" y="1"/>
                      <a:pt x="11" y="1"/>
                    </a:cubicBezTo>
                    <a:cubicBezTo>
                      <a:pt x="9" y="1"/>
                      <a:pt x="8" y="1"/>
                      <a:pt x="7" y="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îṡ1îḋe"/>
              <p:cNvSpPr/>
              <p:nvPr/>
            </p:nvSpPr>
            <p:spPr bwMode="auto">
              <a:xfrm>
                <a:off x="5442746" y="4977843"/>
                <a:ext cx="57020" cy="42145"/>
              </a:xfrm>
              <a:custGeom>
                <a:avLst/>
                <a:gdLst>
                  <a:gd name="T0" fmla="*/ 27 w 33"/>
                  <a:gd name="T1" fmla="*/ 6 h 25"/>
                  <a:gd name="T2" fmla="*/ 14 w 33"/>
                  <a:gd name="T3" fmla="*/ 3 h 25"/>
                  <a:gd name="T4" fmla="*/ 17 w 33"/>
                  <a:gd name="T5" fmla="*/ 2 h 25"/>
                  <a:gd name="T6" fmla="*/ 2 w 33"/>
                  <a:gd name="T7" fmla="*/ 8 h 25"/>
                  <a:gd name="T8" fmla="*/ 9 w 33"/>
                  <a:gd name="T9" fmla="*/ 23 h 25"/>
                  <a:gd name="T10" fmla="*/ 20 w 33"/>
                  <a:gd name="T11" fmla="*/ 23 h 25"/>
                  <a:gd name="T12" fmla="*/ 31 w 33"/>
                  <a:gd name="T13" fmla="*/ 18 h 25"/>
                  <a:gd name="T14" fmla="*/ 27 w 33"/>
                  <a:gd name="T15" fmla="*/ 6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5">
                    <a:moveTo>
                      <a:pt x="27" y="6"/>
                    </a:moveTo>
                    <a:cubicBezTo>
                      <a:pt x="23" y="4"/>
                      <a:pt x="19" y="3"/>
                      <a:pt x="14" y="3"/>
                    </a:cubicBezTo>
                    <a:cubicBezTo>
                      <a:pt x="17" y="2"/>
                      <a:pt x="17" y="2"/>
                      <a:pt x="17" y="2"/>
                    </a:cubicBezTo>
                    <a:cubicBezTo>
                      <a:pt x="12" y="0"/>
                      <a:pt x="5" y="3"/>
                      <a:pt x="2" y="8"/>
                    </a:cubicBezTo>
                    <a:cubicBezTo>
                      <a:pt x="0" y="14"/>
                      <a:pt x="3" y="21"/>
                      <a:pt x="9" y="23"/>
                    </a:cubicBezTo>
                    <a:cubicBezTo>
                      <a:pt x="12" y="25"/>
                      <a:pt x="16" y="24"/>
                      <a:pt x="20" y="23"/>
                    </a:cubicBezTo>
                    <a:cubicBezTo>
                      <a:pt x="24" y="23"/>
                      <a:pt x="29" y="22"/>
                      <a:pt x="31" y="18"/>
                    </a:cubicBezTo>
                    <a:cubicBezTo>
                      <a:pt x="33" y="14"/>
                      <a:pt x="31" y="9"/>
                      <a:pt x="27" y="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ïś1ïdè"/>
              <p:cNvSpPr/>
              <p:nvPr/>
            </p:nvSpPr>
            <p:spPr bwMode="auto">
              <a:xfrm>
                <a:off x="5375809" y="4981562"/>
                <a:ext cx="34708" cy="24791"/>
              </a:xfrm>
              <a:custGeom>
                <a:avLst/>
                <a:gdLst>
                  <a:gd name="T0" fmla="*/ 10 w 20"/>
                  <a:gd name="T1" fmla="*/ 1 h 15"/>
                  <a:gd name="T2" fmla="*/ 3 w 20"/>
                  <a:gd name="T3" fmla="*/ 3 h 15"/>
                  <a:gd name="T4" fmla="*/ 5 w 20"/>
                  <a:gd name="T5" fmla="*/ 13 h 15"/>
                  <a:gd name="T6" fmla="*/ 16 w 20"/>
                  <a:gd name="T7" fmla="*/ 12 h 15"/>
                  <a:gd name="T8" fmla="*/ 19 w 20"/>
                  <a:gd name="T9" fmla="*/ 1 h 15"/>
                  <a:gd name="T10" fmla="*/ 10 w 20"/>
                  <a:gd name="T11" fmla="*/ 1 h 15"/>
                </a:gdLst>
                <a:ahLst/>
                <a:cxnLst>
                  <a:cxn ang="0">
                    <a:pos x="T0" y="T1"/>
                  </a:cxn>
                  <a:cxn ang="0">
                    <a:pos x="T2" y="T3"/>
                  </a:cxn>
                  <a:cxn ang="0">
                    <a:pos x="T4" y="T5"/>
                  </a:cxn>
                  <a:cxn ang="0">
                    <a:pos x="T6" y="T7"/>
                  </a:cxn>
                  <a:cxn ang="0">
                    <a:pos x="T8" y="T9"/>
                  </a:cxn>
                  <a:cxn ang="0">
                    <a:pos x="T10" y="T11"/>
                  </a:cxn>
                </a:cxnLst>
                <a:rect l="0" t="0" r="r" b="b"/>
                <a:pathLst>
                  <a:path w="20" h="15">
                    <a:moveTo>
                      <a:pt x="10" y="1"/>
                    </a:moveTo>
                    <a:cubicBezTo>
                      <a:pt x="7" y="0"/>
                      <a:pt x="4" y="1"/>
                      <a:pt x="3" y="3"/>
                    </a:cubicBezTo>
                    <a:cubicBezTo>
                      <a:pt x="0" y="6"/>
                      <a:pt x="1" y="11"/>
                      <a:pt x="5" y="13"/>
                    </a:cubicBezTo>
                    <a:cubicBezTo>
                      <a:pt x="8" y="15"/>
                      <a:pt x="13" y="15"/>
                      <a:pt x="16" y="12"/>
                    </a:cubicBezTo>
                    <a:cubicBezTo>
                      <a:pt x="19" y="9"/>
                      <a:pt x="20" y="5"/>
                      <a:pt x="19" y="1"/>
                    </a:cubicBezTo>
                    <a:cubicBezTo>
                      <a:pt x="16" y="1"/>
                      <a:pt x="13" y="1"/>
                      <a:pt x="10" y="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ṩḻíde"/>
              <p:cNvSpPr/>
              <p:nvPr/>
            </p:nvSpPr>
            <p:spPr bwMode="auto">
              <a:xfrm>
                <a:off x="5398121" y="4935698"/>
                <a:ext cx="43385" cy="27271"/>
              </a:xfrm>
              <a:custGeom>
                <a:avLst/>
                <a:gdLst>
                  <a:gd name="T0" fmla="*/ 16 w 25"/>
                  <a:gd name="T1" fmla="*/ 2 h 16"/>
                  <a:gd name="T2" fmla="*/ 2 w 25"/>
                  <a:gd name="T3" fmla="*/ 5 h 16"/>
                  <a:gd name="T4" fmla="*/ 9 w 25"/>
                  <a:gd name="T5" fmla="*/ 14 h 16"/>
                  <a:gd name="T6" fmla="*/ 22 w 25"/>
                  <a:gd name="T7" fmla="*/ 10 h 16"/>
                  <a:gd name="T8" fmla="*/ 18 w 25"/>
                  <a:gd name="T9" fmla="*/ 13 h 16"/>
                  <a:gd name="T10" fmla="*/ 24 w 25"/>
                  <a:gd name="T11" fmla="*/ 12 h 16"/>
                  <a:gd name="T12" fmla="*/ 22 w 25"/>
                  <a:gd name="T13" fmla="*/ 6 h 16"/>
                  <a:gd name="T14" fmla="*/ 16 w 2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16" y="2"/>
                    </a:moveTo>
                    <a:cubicBezTo>
                      <a:pt x="11" y="1"/>
                      <a:pt x="4" y="0"/>
                      <a:pt x="2" y="5"/>
                    </a:cubicBezTo>
                    <a:cubicBezTo>
                      <a:pt x="0" y="9"/>
                      <a:pt x="5" y="14"/>
                      <a:pt x="9" y="14"/>
                    </a:cubicBezTo>
                    <a:cubicBezTo>
                      <a:pt x="14" y="15"/>
                      <a:pt x="18" y="12"/>
                      <a:pt x="22" y="10"/>
                    </a:cubicBezTo>
                    <a:cubicBezTo>
                      <a:pt x="18" y="13"/>
                      <a:pt x="18" y="13"/>
                      <a:pt x="18" y="13"/>
                    </a:cubicBezTo>
                    <a:cubicBezTo>
                      <a:pt x="19" y="16"/>
                      <a:pt x="23" y="15"/>
                      <a:pt x="24" y="12"/>
                    </a:cubicBezTo>
                    <a:cubicBezTo>
                      <a:pt x="25" y="10"/>
                      <a:pt x="24" y="7"/>
                      <a:pt x="22" y="6"/>
                    </a:cubicBezTo>
                    <a:cubicBezTo>
                      <a:pt x="21" y="4"/>
                      <a:pt x="18" y="3"/>
                      <a:pt x="16" y="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îş1ïde"/>
              <p:cNvSpPr/>
              <p:nvPr/>
            </p:nvSpPr>
            <p:spPr bwMode="auto">
              <a:xfrm>
                <a:off x="6046417" y="4724971"/>
                <a:ext cx="39666" cy="35948"/>
              </a:xfrm>
              <a:custGeom>
                <a:avLst/>
                <a:gdLst>
                  <a:gd name="T0" fmla="*/ 4 w 23"/>
                  <a:gd name="T1" fmla="*/ 0 h 21"/>
                  <a:gd name="T2" fmla="*/ 2 w 23"/>
                  <a:gd name="T3" fmla="*/ 0 h 21"/>
                  <a:gd name="T4" fmla="*/ 3 w 23"/>
                  <a:gd name="T5" fmla="*/ 1 h 21"/>
                  <a:gd name="T6" fmla="*/ 2 w 23"/>
                  <a:gd name="T7" fmla="*/ 2 h 21"/>
                  <a:gd name="T8" fmla="*/ 4 w 23"/>
                  <a:gd name="T9" fmla="*/ 12 h 21"/>
                  <a:gd name="T10" fmla="*/ 14 w 23"/>
                  <a:gd name="T11" fmla="*/ 16 h 21"/>
                  <a:gd name="T12" fmla="*/ 23 w 23"/>
                  <a:gd name="T13" fmla="*/ 21 h 21"/>
                  <a:gd name="T14" fmla="*/ 9 w 23"/>
                  <a:gd name="T15" fmla="*/ 1 h 21"/>
                  <a:gd name="T16" fmla="*/ 4 w 23"/>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1">
                    <a:moveTo>
                      <a:pt x="4" y="0"/>
                    </a:moveTo>
                    <a:cubicBezTo>
                      <a:pt x="4" y="0"/>
                      <a:pt x="3" y="0"/>
                      <a:pt x="2" y="0"/>
                    </a:cubicBezTo>
                    <a:cubicBezTo>
                      <a:pt x="3" y="1"/>
                      <a:pt x="3" y="1"/>
                      <a:pt x="3" y="1"/>
                    </a:cubicBezTo>
                    <a:cubicBezTo>
                      <a:pt x="3" y="1"/>
                      <a:pt x="2" y="2"/>
                      <a:pt x="2" y="2"/>
                    </a:cubicBezTo>
                    <a:cubicBezTo>
                      <a:pt x="0" y="5"/>
                      <a:pt x="1" y="9"/>
                      <a:pt x="4" y="12"/>
                    </a:cubicBezTo>
                    <a:cubicBezTo>
                      <a:pt x="7" y="14"/>
                      <a:pt x="10" y="15"/>
                      <a:pt x="14" y="16"/>
                    </a:cubicBezTo>
                    <a:cubicBezTo>
                      <a:pt x="17" y="17"/>
                      <a:pt x="21" y="18"/>
                      <a:pt x="23" y="21"/>
                    </a:cubicBezTo>
                    <a:cubicBezTo>
                      <a:pt x="23" y="12"/>
                      <a:pt x="17" y="4"/>
                      <a:pt x="9" y="1"/>
                    </a:cubicBezTo>
                    <a:cubicBezTo>
                      <a:pt x="8" y="0"/>
                      <a:pt x="6" y="0"/>
                      <a:pt x="4"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iṧḷiḑê"/>
              <p:cNvSpPr/>
              <p:nvPr/>
            </p:nvSpPr>
            <p:spPr bwMode="auto">
              <a:xfrm>
                <a:off x="6020386" y="4664232"/>
                <a:ext cx="39666" cy="23552"/>
              </a:xfrm>
              <a:custGeom>
                <a:avLst/>
                <a:gdLst>
                  <a:gd name="T0" fmla="*/ 9 w 23"/>
                  <a:gd name="T1" fmla="*/ 13 h 14"/>
                  <a:gd name="T2" fmla="*/ 8 w 23"/>
                  <a:gd name="T3" fmla="*/ 14 h 14"/>
                  <a:gd name="T4" fmla="*/ 23 w 23"/>
                  <a:gd name="T5" fmla="*/ 10 h 14"/>
                  <a:gd name="T6" fmla="*/ 11 w 23"/>
                  <a:gd name="T7" fmla="*/ 0 h 14"/>
                  <a:gd name="T8" fmla="*/ 3 w 23"/>
                  <a:gd name="T9" fmla="*/ 11 h 14"/>
                  <a:gd name="T10" fmla="*/ 9 w 23"/>
                  <a:gd name="T11" fmla="*/ 13 h 14"/>
                </a:gdLst>
                <a:ahLst/>
                <a:cxnLst>
                  <a:cxn ang="0">
                    <a:pos x="T0" y="T1"/>
                  </a:cxn>
                  <a:cxn ang="0">
                    <a:pos x="T2" y="T3"/>
                  </a:cxn>
                  <a:cxn ang="0">
                    <a:pos x="T4" y="T5"/>
                  </a:cxn>
                  <a:cxn ang="0">
                    <a:pos x="T6" y="T7"/>
                  </a:cxn>
                  <a:cxn ang="0">
                    <a:pos x="T8" y="T9"/>
                  </a:cxn>
                  <a:cxn ang="0">
                    <a:pos x="T10" y="T11"/>
                  </a:cxn>
                </a:cxnLst>
                <a:rect l="0" t="0" r="r" b="b"/>
                <a:pathLst>
                  <a:path w="23" h="14">
                    <a:moveTo>
                      <a:pt x="9" y="13"/>
                    </a:moveTo>
                    <a:cubicBezTo>
                      <a:pt x="8" y="14"/>
                      <a:pt x="8" y="14"/>
                      <a:pt x="8" y="14"/>
                    </a:cubicBezTo>
                    <a:cubicBezTo>
                      <a:pt x="13" y="12"/>
                      <a:pt x="18" y="11"/>
                      <a:pt x="23" y="10"/>
                    </a:cubicBezTo>
                    <a:cubicBezTo>
                      <a:pt x="21" y="5"/>
                      <a:pt x="16" y="0"/>
                      <a:pt x="11" y="0"/>
                    </a:cubicBezTo>
                    <a:cubicBezTo>
                      <a:pt x="5" y="0"/>
                      <a:pt x="0" y="6"/>
                      <a:pt x="3" y="11"/>
                    </a:cubicBezTo>
                    <a:cubicBezTo>
                      <a:pt x="4" y="13"/>
                      <a:pt x="7" y="14"/>
                      <a:pt x="9" y="13"/>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íṧļíḋe"/>
              <p:cNvSpPr/>
              <p:nvPr/>
            </p:nvSpPr>
            <p:spPr bwMode="auto">
              <a:xfrm>
                <a:off x="5740243" y="4385328"/>
                <a:ext cx="17354" cy="17354"/>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3"/>
                      <a:pt x="8" y="0"/>
                      <a:pt x="5" y="0"/>
                    </a:cubicBezTo>
                    <a:cubicBezTo>
                      <a:pt x="3" y="0"/>
                      <a:pt x="0" y="3"/>
                      <a:pt x="0" y="5"/>
                    </a:cubicBezTo>
                    <a:cubicBezTo>
                      <a:pt x="0" y="8"/>
                      <a:pt x="2" y="10"/>
                      <a:pt x="5"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îSļíḓè"/>
              <p:cNvSpPr/>
              <p:nvPr/>
            </p:nvSpPr>
            <p:spPr bwMode="auto">
              <a:xfrm>
                <a:off x="5750159" y="4428714"/>
                <a:ext cx="26031" cy="23552"/>
              </a:xfrm>
              <a:custGeom>
                <a:avLst/>
                <a:gdLst>
                  <a:gd name="T0" fmla="*/ 13 w 15"/>
                  <a:gd name="T1" fmla="*/ 5 h 14"/>
                  <a:gd name="T2" fmla="*/ 7 w 15"/>
                  <a:gd name="T3" fmla="*/ 0 h 14"/>
                  <a:gd name="T4" fmla="*/ 1 w 15"/>
                  <a:gd name="T5" fmla="*/ 5 h 14"/>
                  <a:gd name="T6" fmla="*/ 1 w 15"/>
                  <a:gd name="T7" fmla="*/ 8 h 14"/>
                  <a:gd name="T8" fmla="*/ 1 w 15"/>
                  <a:gd name="T9" fmla="*/ 10 h 14"/>
                  <a:gd name="T10" fmla="*/ 2 w 15"/>
                  <a:gd name="T11" fmla="*/ 10 h 14"/>
                  <a:gd name="T12" fmla="*/ 2 w 15"/>
                  <a:gd name="T13" fmla="*/ 10 h 14"/>
                  <a:gd name="T14" fmla="*/ 2 w 15"/>
                  <a:gd name="T15" fmla="*/ 11 h 14"/>
                  <a:gd name="T16" fmla="*/ 9 w 15"/>
                  <a:gd name="T17" fmla="*/ 13 h 14"/>
                  <a:gd name="T18" fmla="*/ 13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5"/>
                    </a:moveTo>
                    <a:cubicBezTo>
                      <a:pt x="12" y="2"/>
                      <a:pt x="10" y="0"/>
                      <a:pt x="7" y="0"/>
                    </a:cubicBezTo>
                    <a:cubicBezTo>
                      <a:pt x="4" y="0"/>
                      <a:pt x="1" y="2"/>
                      <a:pt x="1" y="5"/>
                    </a:cubicBezTo>
                    <a:cubicBezTo>
                      <a:pt x="0" y="6"/>
                      <a:pt x="0" y="7"/>
                      <a:pt x="1" y="8"/>
                    </a:cubicBezTo>
                    <a:cubicBezTo>
                      <a:pt x="1" y="9"/>
                      <a:pt x="1" y="9"/>
                      <a:pt x="1" y="10"/>
                    </a:cubicBezTo>
                    <a:cubicBezTo>
                      <a:pt x="1" y="10"/>
                      <a:pt x="1" y="10"/>
                      <a:pt x="2" y="10"/>
                    </a:cubicBezTo>
                    <a:cubicBezTo>
                      <a:pt x="2" y="10"/>
                      <a:pt x="2" y="10"/>
                      <a:pt x="2" y="10"/>
                    </a:cubicBezTo>
                    <a:cubicBezTo>
                      <a:pt x="2" y="11"/>
                      <a:pt x="2" y="11"/>
                      <a:pt x="2" y="11"/>
                    </a:cubicBezTo>
                    <a:cubicBezTo>
                      <a:pt x="4" y="13"/>
                      <a:pt x="7" y="14"/>
                      <a:pt x="9" y="13"/>
                    </a:cubicBezTo>
                    <a:cubicBezTo>
                      <a:pt x="12" y="12"/>
                      <a:pt x="15" y="9"/>
                      <a:pt x="13" y="5"/>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îṧḷiďè"/>
              <p:cNvSpPr/>
              <p:nvPr/>
            </p:nvSpPr>
            <p:spPr bwMode="auto">
              <a:xfrm>
                <a:off x="5706775" y="4421276"/>
                <a:ext cx="19833" cy="22312"/>
              </a:xfrm>
              <a:custGeom>
                <a:avLst/>
                <a:gdLst>
                  <a:gd name="T0" fmla="*/ 7 w 12"/>
                  <a:gd name="T1" fmla="*/ 12 h 13"/>
                  <a:gd name="T2" fmla="*/ 10 w 12"/>
                  <a:gd name="T3" fmla="*/ 9 h 13"/>
                  <a:gd name="T4" fmla="*/ 10 w 12"/>
                  <a:gd name="T5" fmla="*/ 1 h 13"/>
                  <a:gd name="T6" fmla="*/ 6 w 12"/>
                  <a:gd name="T7" fmla="*/ 0 h 13"/>
                  <a:gd name="T8" fmla="*/ 1 w 12"/>
                  <a:gd name="T9" fmla="*/ 2 h 13"/>
                  <a:gd name="T10" fmla="*/ 1 w 12"/>
                  <a:gd name="T11" fmla="*/ 10 h 13"/>
                  <a:gd name="T12" fmla="*/ 7 w 12"/>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7" y="12"/>
                    </a:moveTo>
                    <a:cubicBezTo>
                      <a:pt x="8" y="12"/>
                      <a:pt x="9" y="11"/>
                      <a:pt x="10" y="9"/>
                    </a:cubicBezTo>
                    <a:cubicBezTo>
                      <a:pt x="12" y="7"/>
                      <a:pt x="12" y="3"/>
                      <a:pt x="10" y="1"/>
                    </a:cubicBezTo>
                    <a:cubicBezTo>
                      <a:pt x="9" y="0"/>
                      <a:pt x="8" y="0"/>
                      <a:pt x="6" y="0"/>
                    </a:cubicBezTo>
                    <a:cubicBezTo>
                      <a:pt x="4" y="0"/>
                      <a:pt x="3" y="1"/>
                      <a:pt x="1" y="2"/>
                    </a:cubicBezTo>
                    <a:cubicBezTo>
                      <a:pt x="0" y="5"/>
                      <a:pt x="0" y="8"/>
                      <a:pt x="1" y="10"/>
                    </a:cubicBezTo>
                    <a:cubicBezTo>
                      <a:pt x="2" y="12"/>
                      <a:pt x="5" y="13"/>
                      <a:pt x="7" y="1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ïšḷiďê"/>
              <p:cNvSpPr/>
              <p:nvPr/>
            </p:nvSpPr>
            <p:spPr bwMode="auto">
              <a:xfrm>
                <a:off x="5969564" y="4561347"/>
                <a:ext cx="18594" cy="18594"/>
              </a:xfrm>
              <a:custGeom>
                <a:avLst/>
                <a:gdLst>
                  <a:gd name="T0" fmla="*/ 7 w 11"/>
                  <a:gd name="T1" fmla="*/ 9 h 11"/>
                  <a:gd name="T2" fmla="*/ 8 w 11"/>
                  <a:gd name="T3" fmla="*/ 8 h 11"/>
                  <a:gd name="T4" fmla="*/ 9 w 11"/>
                  <a:gd name="T5" fmla="*/ 1 h 11"/>
                  <a:gd name="T6" fmla="*/ 2 w 11"/>
                  <a:gd name="T7" fmla="*/ 2 h 11"/>
                  <a:gd name="T8" fmla="*/ 1 w 11"/>
                  <a:gd name="T9" fmla="*/ 4 h 11"/>
                  <a:gd name="T10" fmla="*/ 7 w 11"/>
                  <a:gd name="T11" fmla="*/ 9 h 11"/>
                </a:gdLst>
                <a:ahLst/>
                <a:cxnLst>
                  <a:cxn ang="0">
                    <a:pos x="T0" y="T1"/>
                  </a:cxn>
                  <a:cxn ang="0">
                    <a:pos x="T2" y="T3"/>
                  </a:cxn>
                  <a:cxn ang="0">
                    <a:pos x="T4" y="T5"/>
                  </a:cxn>
                  <a:cxn ang="0">
                    <a:pos x="T6" y="T7"/>
                  </a:cxn>
                  <a:cxn ang="0">
                    <a:pos x="T8" y="T9"/>
                  </a:cxn>
                  <a:cxn ang="0">
                    <a:pos x="T10" y="T11"/>
                  </a:cxn>
                </a:cxnLst>
                <a:rect l="0" t="0" r="r" b="b"/>
                <a:pathLst>
                  <a:path w="11" h="11">
                    <a:moveTo>
                      <a:pt x="7" y="9"/>
                    </a:moveTo>
                    <a:cubicBezTo>
                      <a:pt x="7" y="9"/>
                      <a:pt x="8" y="8"/>
                      <a:pt x="8" y="8"/>
                    </a:cubicBezTo>
                    <a:cubicBezTo>
                      <a:pt x="10" y="7"/>
                      <a:pt x="11" y="3"/>
                      <a:pt x="9" y="1"/>
                    </a:cubicBezTo>
                    <a:cubicBezTo>
                      <a:pt x="7" y="0"/>
                      <a:pt x="3" y="0"/>
                      <a:pt x="2" y="2"/>
                    </a:cubicBezTo>
                    <a:cubicBezTo>
                      <a:pt x="2" y="3"/>
                      <a:pt x="2" y="3"/>
                      <a:pt x="1" y="4"/>
                    </a:cubicBezTo>
                    <a:cubicBezTo>
                      <a:pt x="0" y="7"/>
                      <a:pt x="3" y="11"/>
                      <a:pt x="7" y="9"/>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ïṣlïḍè"/>
              <p:cNvSpPr/>
              <p:nvPr/>
            </p:nvSpPr>
            <p:spPr bwMode="auto">
              <a:xfrm>
                <a:off x="5950970" y="4602253"/>
                <a:ext cx="14875" cy="12396"/>
              </a:xfrm>
              <a:custGeom>
                <a:avLst/>
                <a:gdLst>
                  <a:gd name="T0" fmla="*/ 5 w 9"/>
                  <a:gd name="T1" fmla="*/ 7 h 7"/>
                  <a:gd name="T2" fmla="*/ 5 w 9"/>
                  <a:gd name="T3" fmla="*/ 0 h 7"/>
                  <a:gd name="T4" fmla="*/ 5 w 9"/>
                  <a:gd name="T5" fmla="*/ 7 h 7"/>
                </a:gdLst>
                <a:ahLst/>
                <a:cxnLst>
                  <a:cxn ang="0">
                    <a:pos x="T0" y="T1"/>
                  </a:cxn>
                  <a:cxn ang="0">
                    <a:pos x="T2" y="T3"/>
                  </a:cxn>
                  <a:cxn ang="0">
                    <a:pos x="T4" y="T5"/>
                  </a:cxn>
                </a:cxnLst>
                <a:rect l="0" t="0" r="r" b="b"/>
                <a:pathLst>
                  <a:path w="9" h="7">
                    <a:moveTo>
                      <a:pt x="5" y="7"/>
                    </a:moveTo>
                    <a:cubicBezTo>
                      <a:pt x="9" y="7"/>
                      <a:pt x="9" y="0"/>
                      <a:pt x="5" y="0"/>
                    </a:cubicBezTo>
                    <a:cubicBezTo>
                      <a:pt x="0" y="0"/>
                      <a:pt x="0" y="7"/>
                      <a:pt x="5" y="7"/>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íŝḷiḍe"/>
              <p:cNvSpPr/>
              <p:nvPr/>
            </p:nvSpPr>
            <p:spPr bwMode="auto">
              <a:xfrm>
                <a:off x="5906345" y="4587379"/>
                <a:ext cx="13636" cy="9917"/>
              </a:xfrm>
              <a:custGeom>
                <a:avLst/>
                <a:gdLst>
                  <a:gd name="T0" fmla="*/ 4 w 8"/>
                  <a:gd name="T1" fmla="*/ 6 h 6"/>
                  <a:gd name="T2" fmla="*/ 4 w 8"/>
                  <a:gd name="T3" fmla="*/ 0 h 6"/>
                  <a:gd name="T4" fmla="*/ 4 w 8"/>
                  <a:gd name="T5" fmla="*/ 6 h 6"/>
                </a:gdLst>
                <a:ahLst/>
                <a:cxnLst>
                  <a:cxn ang="0">
                    <a:pos x="T0" y="T1"/>
                  </a:cxn>
                  <a:cxn ang="0">
                    <a:pos x="T2" y="T3"/>
                  </a:cxn>
                  <a:cxn ang="0">
                    <a:pos x="T4" y="T5"/>
                  </a:cxn>
                </a:cxnLst>
                <a:rect l="0" t="0" r="r" b="b"/>
                <a:pathLst>
                  <a:path w="8" h="6">
                    <a:moveTo>
                      <a:pt x="4" y="6"/>
                    </a:moveTo>
                    <a:cubicBezTo>
                      <a:pt x="8" y="6"/>
                      <a:pt x="8" y="0"/>
                      <a:pt x="4" y="0"/>
                    </a:cubicBezTo>
                    <a:cubicBezTo>
                      <a:pt x="0" y="0"/>
                      <a:pt x="0" y="6"/>
                      <a:pt x="4" y="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slïďê"/>
              <p:cNvSpPr/>
              <p:nvPr/>
            </p:nvSpPr>
            <p:spPr bwMode="auto">
              <a:xfrm>
                <a:off x="5993115" y="4584899"/>
                <a:ext cx="21073" cy="17354"/>
              </a:xfrm>
              <a:custGeom>
                <a:avLst/>
                <a:gdLst>
                  <a:gd name="T0" fmla="*/ 6 w 12"/>
                  <a:gd name="T1" fmla="*/ 10 h 10"/>
                  <a:gd name="T2" fmla="*/ 6 w 12"/>
                  <a:gd name="T3" fmla="*/ 0 h 10"/>
                  <a:gd name="T4" fmla="*/ 6 w 12"/>
                  <a:gd name="T5" fmla="*/ 10 h 10"/>
                </a:gdLst>
                <a:ahLst/>
                <a:cxnLst>
                  <a:cxn ang="0">
                    <a:pos x="T0" y="T1"/>
                  </a:cxn>
                  <a:cxn ang="0">
                    <a:pos x="T2" y="T3"/>
                  </a:cxn>
                  <a:cxn ang="0">
                    <a:pos x="T4" y="T5"/>
                  </a:cxn>
                </a:cxnLst>
                <a:rect l="0" t="0" r="r" b="b"/>
                <a:pathLst>
                  <a:path w="12" h="10">
                    <a:moveTo>
                      <a:pt x="6" y="10"/>
                    </a:moveTo>
                    <a:cubicBezTo>
                      <a:pt x="12" y="10"/>
                      <a:pt x="12" y="0"/>
                      <a:pt x="6" y="0"/>
                    </a:cubicBezTo>
                    <a:cubicBezTo>
                      <a:pt x="0" y="0"/>
                      <a:pt x="0" y="10"/>
                      <a:pt x="6"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íślîḋè"/>
              <p:cNvSpPr/>
              <p:nvPr/>
            </p:nvSpPr>
            <p:spPr bwMode="auto">
              <a:xfrm>
                <a:off x="6040219" y="4587379"/>
                <a:ext cx="23552" cy="17354"/>
              </a:xfrm>
              <a:custGeom>
                <a:avLst/>
                <a:gdLst>
                  <a:gd name="T0" fmla="*/ 7 w 14"/>
                  <a:gd name="T1" fmla="*/ 10 h 10"/>
                  <a:gd name="T2" fmla="*/ 7 w 14"/>
                  <a:gd name="T3" fmla="*/ 0 h 10"/>
                  <a:gd name="T4" fmla="*/ 7 w 14"/>
                  <a:gd name="T5" fmla="*/ 10 h 10"/>
                </a:gdLst>
                <a:ahLst/>
                <a:cxnLst>
                  <a:cxn ang="0">
                    <a:pos x="T0" y="T1"/>
                  </a:cxn>
                  <a:cxn ang="0">
                    <a:pos x="T2" y="T3"/>
                  </a:cxn>
                  <a:cxn ang="0">
                    <a:pos x="T4" y="T5"/>
                  </a:cxn>
                </a:cxnLst>
                <a:rect l="0" t="0" r="r" b="b"/>
                <a:pathLst>
                  <a:path w="14" h="10">
                    <a:moveTo>
                      <a:pt x="7" y="10"/>
                    </a:moveTo>
                    <a:cubicBezTo>
                      <a:pt x="14" y="10"/>
                      <a:pt x="14" y="0"/>
                      <a:pt x="7" y="0"/>
                    </a:cubicBezTo>
                    <a:cubicBezTo>
                      <a:pt x="0" y="0"/>
                      <a:pt x="0" y="10"/>
                      <a:pt x="7"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íSḻíḋé"/>
              <p:cNvSpPr/>
              <p:nvPr/>
            </p:nvSpPr>
            <p:spPr bwMode="auto">
              <a:xfrm>
                <a:off x="4813044" y="3160632"/>
                <a:ext cx="2951418" cy="2945220"/>
              </a:xfrm>
              <a:custGeom>
                <a:avLst/>
                <a:gdLst>
                  <a:gd name="T0" fmla="*/ 1374 w 1726"/>
                  <a:gd name="T1" fmla="*/ 0 h 1726"/>
                  <a:gd name="T2" fmla="*/ 1600 w 1726"/>
                  <a:gd name="T3" fmla="*/ 624 h 1726"/>
                  <a:gd name="T4" fmla="*/ 624 w 1726"/>
                  <a:gd name="T5" fmla="*/ 1600 h 1726"/>
                  <a:gd name="T6" fmla="*/ 0 w 1726"/>
                  <a:gd name="T7" fmla="*/ 1374 h 1726"/>
                  <a:gd name="T8" fmla="*/ 750 w 1726"/>
                  <a:gd name="T9" fmla="*/ 1726 h 1726"/>
                  <a:gd name="T10" fmla="*/ 1726 w 1726"/>
                  <a:gd name="T11" fmla="*/ 750 h 1726"/>
                  <a:gd name="T12" fmla="*/ 1374 w 1726"/>
                  <a:gd name="T13" fmla="*/ 0 h 1726"/>
                </a:gdLst>
                <a:ahLst/>
                <a:cxnLst>
                  <a:cxn ang="0">
                    <a:pos x="T0" y="T1"/>
                  </a:cxn>
                  <a:cxn ang="0">
                    <a:pos x="T2" y="T3"/>
                  </a:cxn>
                  <a:cxn ang="0">
                    <a:pos x="T4" y="T5"/>
                  </a:cxn>
                  <a:cxn ang="0">
                    <a:pos x="T6" y="T7"/>
                  </a:cxn>
                  <a:cxn ang="0">
                    <a:pos x="T8" y="T9"/>
                  </a:cxn>
                  <a:cxn ang="0">
                    <a:pos x="T10" y="T11"/>
                  </a:cxn>
                  <a:cxn ang="0">
                    <a:pos x="T12" y="T13"/>
                  </a:cxn>
                </a:cxnLst>
                <a:rect l="0" t="0" r="r" b="b"/>
                <a:pathLst>
                  <a:path w="1726" h="1726">
                    <a:moveTo>
                      <a:pt x="1374" y="0"/>
                    </a:moveTo>
                    <a:cubicBezTo>
                      <a:pt x="1515" y="169"/>
                      <a:pt x="1600" y="387"/>
                      <a:pt x="1600" y="624"/>
                    </a:cubicBezTo>
                    <a:cubicBezTo>
                      <a:pt x="1600" y="1163"/>
                      <a:pt x="1163" y="1600"/>
                      <a:pt x="624" y="1600"/>
                    </a:cubicBezTo>
                    <a:cubicBezTo>
                      <a:pt x="387" y="1600"/>
                      <a:pt x="169" y="1515"/>
                      <a:pt x="0" y="1374"/>
                    </a:cubicBezTo>
                    <a:cubicBezTo>
                      <a:pt x="179" y="1589"/>
                      <a:pt x="449" y="1726"/>
                      <a:pt x="750" y="1726"/>
                    </a:cubicBezTo>
                    <a:cubicBezTo>
                      <a:pt x="1289" y="1726"/>
                      <a:pt x="1726" y="1289"/>
                      <a:pt x="1726" y="750"/>
                    </a:cubicBezTo>
                    <a:cubicBezTo>
                      <a:pt x="1726" y="449"/>
                      <a:pt x="1589" y="179"/>
                      <a:pt x="1374" y="0"/>
                    </a:cubicBezTo>
                    <a:close/>
                  </a:path>
                </a:pathLst>
              </a:custGeom>
              <a:solidFill>
                <a:srgbClr val="45736B">
                  <a:alpha val="15000"/>
                </a:srgbClr>
              </a:solidFill>
              <a:ln>
                <a:noFill/>
              </a:ln>
            </p:spPr>
            <p:txBody>
              <a:bodyPr anchor="ctr"/>
              <a:lstStyle/>
              <a:p>
                <a:pPr algn="ctr"/>
                <a:endParaRPr/>
              </a:p>
            </p:txBody>
          </p:sp>
          <p:sp>
            <p:nvSpPr>
              <p:cNvPr id="314" name="iṡḻîḍé"/>
              <p:cNvSpPr/>
              <p:nvPr/>
            </p:nvSpPr>
            <p:spPr bwMode="auto">
              <a:xfrm>
                <a:off x="4427538" y="2776365"/>
                <a:ext cx="2889439" cy="2882002"/>
              </a:xfrm>
              <a:custGeom>
                <a:avLst/>
                <a:gdLst>
                  <a:gd name="T0" fmla="*/ 1024 w 1690"/>
                  <a:gd name="T1" fmla="*/ 48 h 1689"/>
                  <a:gd name="T2" fmla="*/ 1690 w 1690"/>
                  <a:gd name="T3" fmla="*/ 310 h 1689"/>
                  <a:gd name="T4" fmla="*/ 976 w 1690"/>
                  <a:gd name="T5" fmla="*/ 0 h 1689"/>
                  <a:gd name="T6" fmla="*/ 0 w 1690"/>
                  <a:gd name="T7" fmla="*/ 975 h 1689"/>
                  <a:gd name="T8" fmla="*/ 311 w 1690"/>
                  <a:gd name="T9" fmla="*/ 1689 h 1689"/>
                  <a:gd name="T10" fmla="*/ 49 w 1690"/>
                  <a:gd name="T11" fmla="*/ 1023 h 1689"/>
                  <a:gd name="T12" fmla="*/ 1024 w 1690"/>
                  <a:gd name="T13" fmla="*/ 48 h 1689"/>
                </a:gdLst>
                <a:ahLst/>
                <a:cxnLst>
                  <a:cxn ang="0">
                    <a:pos x="T0" y="T1"/>
                  </a:cxn>
                  <a:cxn ang="0">
                    <a:pos x="T2" y="T3"/>
                  </a:cxn>
                  <a:cxn ang="0">
                    <a:pos x="T4" y="T5"/>
                  </a:cxn>
                  <a:cxn ang="0">
                    <a:pos x="T6" y="T7"/>
                  </a:cxn>
                  <a:cxn ang="0">
                    <a:pos x="T8" y="T9"/>
                  </a:cxn>
                  <a:cxn ang="0">
                    <a:pos x="T10" y="T11"/>
                  </a:cxn>
                  <a:cxn ang="0">
                    <a:pos x="T12" y="T13"/>
                  </a:cxn>
                </a:cxnLst>
                <a:rect l="0" t="0" r="r" b="b"/>
                <a:pathLst>
                  <a:path w="1690" h="1689">
                    <a:moveTo>
                      <a:pt x="1024" y="48"/>
                    </a:moveTo>
                    <a:cubicBezTo>
                      <a:pt x="1281" y="48"/>
                      <a:pt x="1515" y="147"/>
                      <a:pt x="1690" y="310"/>
                    </a:cubicBezTo>
                    <a:cubicBezTo>
                      <a:pt x="1512" y="119"/>
                      <a:pt x="1258" y="0"/>
                      <a:pt x="976" y="0"/>
                    </a:cubicBezTo>
                    <a:cubicBezTo>
                      <a:pt x="437" y="0"/>
                      <a:pt x="0" y="436"/>
                      <a:pt x="0" y="975"/>
                    </a:cubicBezTo>
                    <a:cubicBezTo>
                      <a:pt x="0" y="1257"/>
                      <a:pt x="120" y="1511"/>
                      <a:pt x="311" y="1689"/>
                    </a:cubicBezTo>
                    <a:cubicBezTo>
                      <a:pt x="148" y="1514"/>
                      <a:pt x="49" y="1280"/>
                      <a:pt x="49" y="1023"/>
                    </a:cubicBezTo>
                    <a:cubicBezTo>
                      <a:pt x="49" y="484"/>
                      <a:pt x="485" y="48"/>
                      <a:pt x="1024" y="48"/>
                    </a:cubicBezTo>
                    <a:close/>
                  </a:path>
                </a:pathLst>
              </a:custGeom>
              <a:solidFill>
                <a:srgbClr val="45736B">
                  <a:alpha val="20000"/>
                </a:srgbClr>
              </a:solidFill>
              <a:ln>
                <a:noFill/>
              </a:ln>
            </p:spPr>
            <p:txBody>
              <a:bodyPr anchor="ctr"/>
              <a:lstStyle/>
              <a:p>
                <a:pPr algn="ctr"/>
                <a:endParaRPr/>
              </a:p>
            </p:txBody>
          </p:sp>
          <p:sp>
            <p:nvSpPr>
              <p:cNvPr id="315" name="ïŝļiďe"/>
              <p:cNvSpPr/>
              <p:nvPr/>
            </p:nvSpPr>
            <p:spPr bwMode="auto">
              <a:xfrm>
                <a:off x="4635786" y="2983374"/>
                <a:ext cx="3128676" cy="3122479"/>
              </a:xfrm>
              <a:custGeom>
                <a:avLst/>
                <a:gdLst>
                  <a:gd name="T0" fmla="*/ 1326 w 1830"/>
                  <a:gd name="T1" fmla="*/ 0 h 1830"/>
                  <a:gd name="T2" fmla="*/ 1447 w 1830"/>
                  <a:gd name="T3" fmla="*/ 472 h 1830"/>
                  <a:gd name="T4" fmla="*/ 472 w 1830"/>
                  <a:gd name="T5" fmla="*/ 1448 h 1830"/>
                  <a:gd name="T6" fmla="*/ 0 w 1830"/>
                  <a:gd name="T7" fmla="*/ 1326 h 1830"/>
                  <a:gd name="T8" fmla="*/ 854 w 1830"/>
                  <a:gd name="T9" fmla="*/ 1830 h 1830"/>
                  <a:gd name="T10" fmla="*/ 1830 w 1830"/>
                  <a:gd name="T11" fmla="*/ 854 h 1830"/>
                  <a:gd name="T12" fmla="*/ 1326 w 1830"/>
                  <a:gd name="T13" fmla="*/ 0 h 1830"/>
                </a:gdLst>
                <a:ahLst/>
                <a:cxnLst>
                  <a:cxn ang="0">
                    <a:pos x="T0" y="T1"/>
                  </a:cxn>
                  <a:cxn ang="0">
                    <a:pos x="T2" y="T3"/>
                  </a:cxn>
                  <a:cxn ang="0">
                    <a:pos x="T4" y="T5"/>
                  </a:cxn>
                  <a:cxn ang="0">
                    <a:pos x="T6" y="T7"/>
                  </a:cxn>
                  <a:cxn ang="0">
                    <a:pos x="T8" y="T9"/>
                  </a:cxn>
                  <a:cxn ang="0">
                    <a:pos x="T10" y="T11"/>
                  </a:cxn>
                  <a:cxn ang="0">
                    <a:pos x="T12" y="T13"/>
                  </a:cxn>
                </a:cxnLst>
                <a:rect l="0" t="0" r="r" b="b"/>
                <a:pathLst>
                  <a:path w="1830" h="1830">
                    <a:moveTo>
                      <a:pt x="1326" y="0"/>
                    </a:moveTo>
                    <a:cubicBezTo>
                      <a:pt x="1403" y="140"/>
                      <a:pt x="1447" y="301"/>
                      <a:pt x="1447" y="472"/>
                    </a:cubicBezTo>
                    <a:cubicBezTo>
                      <a:pt x="1447" y="1011"/>
                      <a:pt x="1011" y="1448"/>
                      <a:pt x="472" y="1448"/>
                    </a:cubicBezTo>
                    <a:cubicBezTo>
                      <a:pt x="301" y="1448"/>
                      <a:pt x="140" y="1403"/>
                      <a:pt x="0" y="1326"/>
                    </a:cubicBezTo>
                    <a:cubicBezTo>
                      <a:pt x="166" y="1626"/>
                      <a:pt x="486" y="1830"/>
                      <a:pt x="854" y="1830"/>
                    </a:cubicBezTo>
                    <a:cubicBezTo>
                      <a:pt x="1393" y="1830"/>
                      <a:pt x="1830" y="1393"/>
                      <a:pt x="1830" y="854"/>
                    </a:cubicBezTo>
                    <a:cubicBezTo>
                      <a:pt x="1830" y="487"/>
                      <a:pt x="1626" y="166"/>
                      <a:pt x="1326" y="0"/>
                    </a:cubicBezTo>
                    <a:close/>
                  </a:path>
                </a:pathLst>
              </a:custGeom>
              <a:solidFill>
                <a:srgbClr val="4ABCC4">
                  <a:alpha val="20000"/>
                </a:srgbClr>
              </a:solidFill>
              <a:ln>
                <a:noFill/>
              </a:ln>
            </p:spPr>
            <p:txBody>
              <a:bodyPr anchor="ctr"/>
              <a:lstStyle/>
              <a:p>
                <a:pPr algn="ctr"/>
                <a:endParaRPr/>
              </a:p>
            </p:txBody>
          </p:sp>
          <p:sp>
            <p:nvSpPr>
              <p:cNvPr id="316" name="îṩľîḋé"/>
              <p:cNvSpPr/>
              <p:nvPr/>
            </p:nvSpPr>
            <p:spPr bwMode="auto">
              <a:xfrm>
                <a:off x="5968324" y="3522587"/>
                <a:ext cx="824315" cy="706555"/>
              </a:xfrm>
              <a:custGeom>
                <a:avLst/>
                <a:gdLst>
                  <a:gd name="T0" fmla="*/ 96 w 482"/>
                  <a:gd name="T1" fmla="*/ 331 h 414"/>
                  <a:gd name="T2" fmla="*/ 174 w 482"/>
                  <a:gd name="T3" fmla="*/ 354 h 414"/>
                  <a:gd name="T4" fmla="*/ 276 w 482"/>
                  <a:gd name="T5" fmla="*/ 383 h 414"/>
                  <a:gd name="T6" fmla="*/ 354 w 482"/>
                  <a:gd name="T7" fmla="*/ 406 h 414"/>
                  <a:gd name="T8" fmla="*/ 416 w 482"/>
                  <a:gd name="T9" fmla="*/ 370 h 414"/>
                  <a:gd name="T10" fmla="*/ 434 w 482"/>
                  <a:gd name="T11" fmla="*/ 290 h 414"/>
                  <a:gd name="T12" fmla="*/ 457 w 482"/>
                  <a:gd name="T13" fmla="*/ 188 h 414"/>
                  <a:gd name="T14" fmla="*/ 475 w 482"/>
                  <a:gd name="T15" fmla="*/ 109 h 414"/>
                  <a:gd name="T16" fmla="*/ 435 w 482"/>
                  <a:gd name="T17" fmla="*/ 88 h 414"/>
                  <a:gd name="T18" fmla="*/ 386 w 482"/>
                  <a:gd name="T19" fmla="*/ 117 h 414"/>
                  <a:gd name="T20" fmla="*/ 343 w 482"/>
                  <a:gd name="T21" fmla="*/ 45 h 414"/>
                  <a:gd name="T22" fmla="*/ 237 w 482"/>
                  <a:gd name="T23" fmla="*/ 0 h 414"/>
                  <a:gd name="T24" fmla="*/ 0 w 482"/>
                  <a:gd name="T25" fmla="*/ 2 h 414"/>
                  <a:gd name="T26" fmla="*/ 99 w 482"/>
                  <a:gd name="T27" fmla="*/ 175 h 414"/>
                  <a:gd name="T28" fmla="*/ 105 w 482"/>
                  <a:gd name="T29" fmla="*/ 183 h 414"/>
                  <a:gd name="T30" fmla="*/ 146 w 482"/>
                  <a:gd name="T31" fmla="*/ 258 h 414"/>
                  <a:gd name="T32" fmla="*/ 97 w 482"/>
                  <a:gd name="T33" fmla="*/ 286 h 414"/>
                  <a:gd name="T34" fmla="*/ 96 w 482"/>
                  <a:gd name="T35" fmla="*/ 33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414">
                    <a:moveTo>
                      <a:pt x="96" y="331"/>
                    </a:moveTo>
                    <a:cubicBezTo>
                      <a:pt x="174" y="354"/>
                      <a:pt x="174" y="354"/>
                      <a:pt x="174" y="354"/>
                    </a:cubicBezTo>
                    <a:cubicBezTo>
                      <a:pt x="202" y="362"/>
                      <a:pt x="248" y="375"/>
                      <a:pt x="276" y="383"/>
                    </a:cubicBezTo>
                    <a:cubicBezTo>
                      <a:pt x="354" y="406"/>
                      <a:pt x="354" y="406"/>
                      <a:pt x="354" y="406"/>
                    </a:cubicBezTo>
                    <a:cubicBezTo>
                      <a:pt x="382" y="414"/>
                      <a:pt x="410" y="398"/>
                      <a:pt x="416" y="370"/>
                    </a:cubicBezTo>
                    <a:cubicBezTo>
                      <a:pt x="434" y="290"/>
                      <a:pt x="434" y="290"/>
                      <a:pt x="434" y="290"/>
                    </a:cubicBezTo>
                    <a:cubicBezTo>
                      <a:pt x="441" y="262"/>
                      <a:pt x="451" y="216"/>
                      <a:pt x="457" y="188"/>
                    </a:cubicBezTo>
                    <a:cubicBezTo>
                      <a:pt x="475" y="109"/>
                      <a:pt x="475" y="109"/>
                      <a:pt x="475" y="109"/>
                    </a:cubicBezTo>
                    <a:cubicBezTo>
                      <a:pt x="482" y="81"/>
                      <a:pt x="464" y="71"/>
                      <a:pt x="435" y="88"/>
                    </a:cubicBezTo>
                    <a:cubicBezTo>
                      <a:pt x="386" y="117"/>
                      <a:pt x="386" y="117"/>
                      <a:pt x="386" y="117"/>
                    </a:cubicBezTo>
                    <a:cubicBezTo>
                      <a:pt x="368" y="86"/>
                      <a:pt x="350" y="56"/>
                      <a:pt x="343" y="45"/>
                    </a:cubicBezTo>
                    <a:cubicBezTo>
                      <a:pt x="327" y="19"/>
                      <a:pt x="297" y="0"/>
                      <a:pt x="237" y="0"/>
                    </a:cubicBezTo>
                    <a:cubicBezTo>
                      <a:pt x="193" y="1"/>
                      <a:pt x="75" y="1"/>
                      <a:pt x="0" y="2"/>
                    </a:cubicBezTo>
                    <a:cubicBezTo>
                      <a:pt x="99" y="175"/>
                      <a:pt x="99" y="175"/>
                      <a:pt x="99" y="175"/>
                    </a:cubicBezTo>
                    <a:cubicBezTo>
                      <a:pt x="101" y="177"/>
                      <a:pt x="103" y="180"/>
                      <a:pt x="105" y="183"/>
                    </a:cubicBezTo>
                    <a:cubicBezTo>
                      <a:pt x="110" y="193"/>
                      <a:pt x="128" y="226"/>
                      <a:pt x="146" y="258"/>
                    </a:cubicBezTo>
                    <a:cubicBezTo>
                      <a:pt x="97" y="286"/>
                      <a:pt x="97" y="286"/>
                      <a:pt x="97" y="286"/>
                    </a:cubicBezTo>
                    <a:cubicBezTo>
                      <a:pt x="69" y="303"/>
                      <a:pt x="68" y="323"/>
                      <a:pt x="96" y="331"/>
                    </a:cubicBezTo>
                    <a:close/>
                  </a:path>
                </a:pathLst>
              </a:custGeom>
              <a:solidFill>
                <a:srgbClr val="FFBF4F"/>
              </a:solidFill>
              <a:ln>
                <a:solidFill>
                  <a:schemeClr val="bg1"/>
                </a:solidFill>
              </a:ln>
            </p:spPr>
            <p:txBody>
              <a:bodyPr anchor="ctr"/>
              <a:lstStyle/>
              <a:p>
                <a:pPr algn="ctr"/>
                <a:endParaRPr/>
              </a:p>
            </p:txBody>
          </p:sp>
          <p:sp>
            <p:nvSpPr>
              <p:cNvPr id="317" name="i$1îḑé"/>
              <p:cNvSpPr/>
              <p:nvPr/>
            </p:nvSpPr>
            <p:spPr bwMode="auto">
              <a:xfrm>
                <a:off x="5486131" y="3525066"/>
                <a:ext cx="650775" cy="633421"/>
              </a:xfrm>
              <a:custGeom>
                <a:avLst/>
                <a:gdLst>
                  <a:gd name="T0" fmla="*/ 104 w 381"/>
                  <a:gd name="T1" fmla="*/ 57 h 371"/>
                  <a:gd name="T2" fmla="*/ 14 w 381"/>
                  <a:gd name="T3" fmla="*/ 198 h 371"/>
                  <a:gd name="T4" fmla="*/ 31 w 381"/>
                  <a:gd name="T5" fmla="*/ 265 h 371"/>
                  <a:gd name="T6" fmla="*/ 188 w 381"/>
                  <a:gd name="T7" fmla="*/ 357 h 371"/>
                  <a:gd name="T8" fmla="*/ 257 w 381"/>
                  <a:gd name="T9" fmla="*/ 340 h 371"/>
                  <a:gd name="T10" fmla="*/ 354 w 381"/>
                  <a:gd name="T11" fmla="*/ 181 h 371"/>
                  <a:gd name="T12" fmla="*/ 381 w 381"/>
                  <a:gd name="T13" fmla="*/ 173 h 371"/>
                  <a:gd name="T14" fmla="*/ 282 w 381"/>
                  <a:gd name="T15" fmla="*/ 0 h 371"/>
                  <a:gd name="T16" fmla="*/ 225 w 381"/>
                  <a:gd name="T17" fmla="*/ 0 h 371"/>
                  <a:gd name="T18" fmla="*/ 104 w 381"/>
                  <a:gd name="T19" fmla="*/ 5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371">
                    <a:moveTo>
                      <a:pt x="104" y="57"/>
                    </a:moveTo>
                    <a:cubicBezTo>
                      <a:pt x="79" y="96"/>
                      <a:pt x="14" y="198"/>
                      <a:pt x="14" y="198"/>
                    </a:cubicBezTo>
                    <a:cubicBezTo>
                      <a:pt x="0" y="221"/>
                      <a:pt x="7" y="251"/>
                      <a:pt x="31" y="265"/>
                    </a:cubicBezTo>
                    <a:cubicBezTo>
                      <a:pt x="188" y="357"/>
                      <a:pt x="188" y="357"/>
                      <a:pt x="188" y="357"/>
                    </a:cubicBezTo>
                    <a:cubicBezTo>
                      <a:pt x="212" y="371"/>
                      <a:pt x="243" y="363"/>
                      <a:pt x="257" y="340"/>
                    </a:cubicBezTo>
                    <a:cubicBezTo>
                      <a:pt x="257" y="340"/>
                      <a:pt x="346" y="194"/>
                      <a:pt x="354" y="181"/>
                    </a:cubicBezTo>
                    <a:cubicBezTo>
                      <a:pt x="363" y="167"/>
                      <a:pt x="373" y="164"/>
                      <a:pt x="381" y="173"/>
                    </a:cubicBezTo>
                    <a:cubicBezTo>
                      <a:pt x="282" y="0"/>
                      <a:pt x="282" y="0"/>
                      <a:pt x="282" y="0"/>
                    </a:cubicBezTo>
                    <a:cubicBezTo>
                      <a:pt x="256" y="0"/>
                      <a:pt x="236" y="0"/>
                      <a:pt x="225" y="0"/>
                    </a:cubicBezTo>
                    <a:cubicBezTo>
                      <a:pt x="184" y="0"/>
                      <a:pt x="137" y="7"/>
                      <a:pt x="104" y="57"/>
                    </a:cubicBezTo>
                    <a:close/>
                  </a:path>
                </a:pathLst>
              </a:custGeom>
              <a:solidFill>
                <a:schemeClr val="bg1"/>
              </a:solidFill>
              <a:ln>
                <a:solidFill>
                  <a:schemeClr val="bg1"/>
                </a:solidFill>
              </a:ln>
            </p:spPr>
            <p:txBody>
              <a:bodyPr anchor="ctr"/>
              <a:lstStyle/>
              <a:p>
                <a:pPr algn="ctr"/>
                <a:endParaRPr/>
              </a:p>
            </p:txBody>
          </p:sp>
          <p:sp>
            <p:nvSpPr>
              <p:cNvPr id="318" name="îSľïḑè"/>
              <p:cNvSpPr/>
              <p:nvPr/>
            </p:nvSpPr>
            <p:spPr bwMode="auto">
              <a:xfrm>
                <a:off x="5113020" y="4067998"/>
                <a:ext cx="717712" cy="978022"/>
              </a:xfrm>
              <a:custGeom>
                <a:avLst/>
                <a:gdLst>
                  <a:gd name="T0" fmla="*/ 43 w 420"/>
                  <a:gd name="T1" fmla="*/ 386 h 573"/>
                  <a:gd name="T2" fmla="*/ 146 w 420"/>
                  <a:gd name="T3" fmla="*/ 573 h 573"/>
                  <a:gd name="T4" fmla="*/ 258 w 420"/>
                  <a:gd name="T5" fmla="*/ 391 h 573"/>
                  <a:gd name="T6" fmla="*/ 316 w 420"/>
                  <a:gd name="T7" fmla="*/ 293 h 573"/>
                  <a:gd name="T8" fmla="*/ 373 w 420"/>
                  <a:gd name="T9" fmla="*/ 324 h 573"/>
                  <a:gd name="T10" fmla="*/ 413 w 420"/>
                  <a:gd name="T11" fmla="*/ 303 h 573"/>
                  <a:gd name="T12" fmla="*/ 393 w 420"/>
                  <a:gd name="T13" fmla="*/ 224 h 573"/>
                  <a:gd name="T14" fmla="*/ 367 w 420"/>
                  <a:gd name="T15" fmla="*/ 122 h 573"/>
                  <a:gd name="T16" fmla="*/ 347 w 420"/>
                  <a:gd name="T17" fmla="*/ 43 h 573"/>
                  <a:gd name="T18" fmla="*/ 284 w 420"/>
                  <a:gd name="T19" fmla="*/ 8 h 573"/>
                  <a:gd name="T20" fmla="*/ 206 w 420"/>
                  <a:gd name="T21" fmla="*/ 33 h 573"/>
                  <a:gd name="T22" fmla="*/ 106 w 420"/>
                  <a:gd name="T23" fmla="*/ 65 h 573"/>
                  <a:gd name="T24" fmla="*/ 28 w 420"/>
                  <a:gd name="T25" fmla="*/ 90 h 573"/>
                  <a:gd name="T26" fmla="*/ 31 w 420"/>
                  <a:gd name="T27" fmla="*/ 135 h 573"/>
                  <a:gd name="T28" fmla="*/ 73 w 420"/>
                  <a:gd name="T29" fmla="*/ 158 h 573"/>
                  <a:gd name="T30" fmla="*/ 19 w 420"/>
                  <a:gd name="T31" fmla="*/ 263 h 573"/>
                  <a:gd name="T32" fmla="*/ 43 w 420"/>
                  <a:gd name="T33" fmla="*/ 38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0" h="573">
                    <a:moveTo>
                      <a:pt x="43" y="386"/>
                    </a:moveTo>
                    <a:cubicBezTo>
                      <a:pt x="61" y="420"/>
                      <a:pt x="110" y="509"/>
                      <a:pt x="146" y="573"/>
                    </a:cubicBezTo>
                    <a:cubicBezTo>
                      <a:pt x="258" y="391"/>
                      <a:pt x="258" y="391"/>
                      <a:pt x="258" y="391"/>
                    </a:cubicBezTo>
                    <a:cubicBezTo>
                      <a:pt x="271" y="369"/>
                      <a:pt x="295" y="327"/>
                      <a:pt x="316" y="293"/>
                    </a:cubicBezTo>
                    <a:cubicBezTo>
                      <a:pt x="373" y="324"/>
                      <a:pt x="373" y="324"/>
                      <a:pt x="373" y="324"/>
                    </a:cubicBezTo>
                    <a:cubicBezTo>
                      <a:pt x="402" y="341"/>
                      <a:pt x="420" y="331"/>
                      <a:pt x="413" y="303"/>
                    </a:cubicBezTo>
                    <a:cubicBezTo>
                      <a:pt x="393" y="224"/>
                      <a:pt x="393" y="224"/>
                      <a:pt x="393" y="224"/>
                    </a:cubicBezTo>
                    <a:cubicBezTo>
                      <a:pt x="386" y="196"/>
                      <a:pt x="374" y="150"/>
                      <a:pt x="367" y="122"/>
                    </a:cubicBezTo>
                    <a:cubicBezTo>
                      <a:pt x="347" y="43"/>
                      <a:pt x="347" y="43"/>
                      <a:pt x="347" y="43"/>
                    </a:cubicBezTo>
                    <a:cubicBezTo>
                      <a:pt x="340" y="15"/>
                      <a:pt x="312" y="0"/>
                      <a:pt x="284" y="8"/>
                    </a:cubicBezTo>
                    <a:cubicBezTo>
                      <a:pt x="206" y="33"/>
                      <a:pt x="206" y="33"/>
                      <a:pt x="206" y="33"/>
                    </a:cubicBezTo>
                    <a:cubicBezTo>
                      <a:pt x="179" y="42"/>
                      <a:pt x="133" y="56"/>
                      <a:pt x="106" y="65"/>
                    </a:cubicBezTo>
                    <a:cubicBezTo>
                      <a:pt x="28" y="90"/>
                      <a:pt x="28" y="90"/>
                      <a:pt x="28" y="90"/>
                    </a:cubicBezTo>
                    <a:cubicBezTo>
                      <a:pt x="0" y="98"/>
                      <a:pt x="2" y="119"/>
                      <a:pt x="31" y="135"/>
                    </a:cubicBezTo>
                    <a:cubicBezTo>
                      <a:pt x="73" y="158"/>
                      <a:pt x="73" y="158"/>
                      <a:pt x="73" y="158"/>
                    </a:cubicBezTo>
                    <a:cubicBezTo>
                      <a:pt x="51" y="200"/>
                      <a:pt x="26" y="249"/>
                      <a:pt x="19" y="263"/>
                    </a:cubicBezTo>
                    <a:cubicBezTo>
                      <a:pt x="8" y="288"/>
                      <a:pt x="15" y="332"/>
                      <a:pt x="43" y="386"/>
                    </a:cubicBezTo>
                    <a:close/>
                  </a:path>
                </a:pathLst>
              </a:custGeom>
              <a:solidFill>
                <a:srgbClr val="113744"/>
              </a:solidFill>
              <a:ln>
                <a:solidFill>
                  <a:schemeClr val="bg1"/>
                </a:solidFill>
              </a:ln>
            </p:spPr>
            <p:txBody>
              <a:bodyPr anchor="ctr"/>
              <a:lstStyle/>
              <a:p>
                <a:pPr algn="ctr"/>
                <a:endParaRPr/>
              </a:p>
            </p:txBody>
          </p:sp>
          <p:sp>
            <p:nvSpPr>
              <p:cNvPr id="319" name="îSľiḋê"/>
              <p:cNvSpPr/>
              <p:nvPr/>
            </p:nvSpPr>
            <p:spPr bwMode="auto">
              <a:xfrm>
                <a:off x="5362174" y="4736127"/>
                <a:ext cx="649535" cy="549130"/>
              </a:xfrm>
              <a:custGeom>
                <a:avLst/>
                <a:gdLst>
                  <a:gd name="T0" fmla="*/ 112 w 380"/>
                  <a:gd name="T1" fmla="*/ 0 h 322"/>
                  <a:gd name="T2" fmla="*/ 0 w 380"/>
                  <a:gd name="T3" fmla="*/ 182 h 322"/>
                  <a:gd name="T4" fmla="*/ 40 w 380"/>
                  <a:gd name="T5" fmla="*/ 255 h 322"/>
                  <a:gd name="T6" fmla="*/ 176 w 380"/>
                  <a:gd name="T7" fmla="*/ 321 h 322"/>
                  <a:gd name="T8" fmla="*/ 331 w 380"/>
                  <a:gd name="T9" fmla="*/ 320 h 322"/>
                  <a:gd name="T10" fmla="*/ 380 w 380"/>
                  <a:gd name="T11" fmla="*/ 271 h 322"/>
                  <a:gd name="T12" fmla="*/ 379 w 380"/>
                  <a:gd name="T13" fmla="*/ 88 h 322"/>
                  <a:gd name="T14" fmla="*/ 329 w 380"/>
                  <a:gd name="T15" fmla="*/ 39 h 322"/>
                  <a:gd name="T16" fmla="*/ 117 w 380"/>
                  <a:gd name="T17" fmla="*/ 40 h 322"/>
                  <a:gd name="T18" fmla="*/ 102 w 380"/>
                  <a:gd name="T19" fmla="*/ 16 h 322"/>
                  <a:gd name="T20" fmla="*/ 112 w 380"/>
                  <a:gd name="T21"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322">
                    <a:moveTo>
                      <a:pt x="112" y="0"/>
                    </a:moveTo>
                    <a:cubicBezTo>
                      <a:pt x="0" y="182"/>
                      <a:pt x="0" y="182"/>
                      <a:pt x="0" y="182"/>
                    </a:cubicBezTo>
                    <a:cubicBezTo>
                      <a:pt x="20" y="219"/>
                      <a:pt x="36" y="247"/>
                      <a:pt x="40" y="255"/>
                    </a:cubicBezTo>
                    <a:cubicBezTo>
                      <a:pt x="52" y="278"/>
                      <a:pt x="69" y="322"/>
                      <a:pt x="176" y="321"/>
                    </a:cubicBezTo>
                    <a:cubicBezTo>
                      <a:pt x="282" y="320"/>
                      <a:pt x="331" y="320"/>
                      <a:pt x="331" y="320"/>
                    </a:cubicBezTo>
                    <a:cubicBezTo>
                      <a:pt x="358" y="320"/>
                      <a:pt x="380" y="298"/>
                      <a:pt x="380" y="271"/>
                    </a:cubicBezTo>
                    <a:cubicBezTo>
                      <a:pt x="379" y="88"/>
                      <a:pt x="379" y="88"/>
                      <a:pt x="379" y="88"/>
                    </a:cubicBezTo>
                    <a:cubicBezTo>
                      <a:pt x="379" y="61"/>
                      <a:pt x="357" y="39"/>
                      <a:pt x="329" y="39"/>
                    </a:cubicBezTo>
                    <a:cubicBezTo>
                      <a:pt x="329" y="39"/>
                      <a:pt x="148" y="40"/>
                      <a:pt x="117" y="40"/>
                    </a:cubicBezTo>
                    <a:cubicBezTo>
                      <a:pt x="98" y="40"/>
                      <a:pt x="96" y="28"/>
                      <a:pt x="102" y="16"/>
                    </a:cubicBezTo>
                    <a:cubicBezTo>
                      <a:pt x="103" y="14"/>
                      <a:pt x="107" y="9"/>
                      <a:pt x="112" y="0"/>
                    </a:cubicBezTo>
                    <a:close/>
                  </a:path>
                </a:pathLst>
              </a:custGeom>
              <a:solidFill>
                <a:schemeClr val="bg1"/>
              </a:solidFill>
              <a:ln>
                <a:noFill/>
              </a:ln>
            </p:spPr>
            <p:txBody>
              <a:bodyPr anchor="ctr"/>
              <a:lstStyle/>
              <a:p>
                <a:pPr algn="ctr"/>
                <a:endParaRPr/>
              </a:p>
            </p:txBody>
          </p:sp>
          <p:sp>
            <p:nvSpPr>
              <p:cNvPr id="320" name="i$ļîďe"/>
              <p:cNvSpPr/>
              <p:nvPr/>
            </p:nvSpPr>
            <p:spPr bwMode="auto">
              <a:xfrm>
                <a:off x="6482746" y="4165925"/>
                <a:ext cx="596234" cy="917282"/>
              </a:xfrm>
              <a:custGeom>
                <a:avLst/>
                <a:gdLst>
                  <a:gd name="T0" fmla="*/ 108 w 349"/>
                  <a:gd name="T1" fmla="*/ 354 h 538"/>
                  <a:gd name="T2" fmla="*/ 200 w 349"/>
                  <a:gd name="T3" fmla="*/ 538 h 538"/>
                  <a:gd name="T4" fmla="*/ 310 w 349"/>
                  <a:gd name="T5" fmla="*/ 330 h 538"/>
                  <a:gd name="T6" fmla="*/ 335 w 349"/>
                  <a:gd name="T7" fmla="*/ 192 h 538"/>
                  <a:gd name="T8" fmla="*/ 252 w 349"/>
                  <a:gd name="T9" fmla="*/ 32 h 538"/>
                  <a:gd name="T10" fmla="*/ 188 w 349"/>
                  <a:gd name="T11" fmla="*/ 14 h 538"/>
                  <a:gd name="T12" fmla="*/ 31 w 349"/>
                  <a:gd name="T13" fmla="*/ 110 h 538"/>
                  <a:gd name="T14" fmla="*/ 13 w 349"/>
                  <a:gd name="T15" fmla="*/ 179 h 538"/>
                  <a:gd name="T16" fmla="*/ 87 w 349"/>
                  <a:gd name="T17" fmla="*/ 312 h 538"/>
                  <a:gd name="T18" fmla="*/ 104 w 349"/>
                  <a:gd name="T19" fmla="*/ 342 h 538"/>
                  <a:gd name="T20" fmla="*/ 108 w 349"/>
                  <a:gd name="T21" fmla="*/ 35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538">
                    <a:moveTo>
                      <a:pt x="108" y="354"/>
                    </a:moveTo>
                    <a:cubicBezTo>
                      <a:pt x="200" y="538"/>
                      <a:pt x="200" y="538"/>
                      <a:pt x="200" y="538"/>
                    </a:cubicBezTo>
                    <a:cubicBezTo>
                      <a:pt x="233" y="478"/>
                      <a:pt x="288" y="375"/>
                      <a:pt x="310" y="330"/>
                    </a:cubicBezTo>
                    <a:cubicBezTo>
                      <a:pt x="340" y="271"/>
                      <a:pt x="349" y="219"/>
                      <a:pt x="335" y="192"/>
                    </a:cubicBezTo>
                    <a:cubicBezTo>
                      <a:pt x="321" y="165"/>
                      <a:pt x="252" y="32"/>
                      <a:pt x="252" y="32"/>
                    </a:cubicBezTo>
                    <a:cubicBezTo>
                      <a:pt x="240" y="8"/>
                      <a:pt x="211" y="0"/>
                      <a:pt x="188" y="14"/>
                    </a:cubicBezTo>
                    <a:cubicBezTo>
                      <a:pt x="31" y="110"/>
                      <a:pt x="31" y="110"/>
                      <a:pt x="31" y="110"/>
                    </a:cubicBezTo>
                    <a:cubicBezTo>
                      <a:pt x="8" y="125"/>
                      <a:pt x="0" y="156"/>
                      <a:pt x="13" y="179"/>
                    </a:cubicBezTo>
                    <a:cubicBezTo>
                      <a:pt x="13" y="179"/>
                      <a:pt x="60" y="265"/>
                      <a:pt x="87" y="312"/>
                    </a:cubicBezTo>
                    <a:cubicBezTo>
                      <a:pt x="95" y="327"/>
                      <a:pt x="101" y="338"/>
                      <a:pt x="104" y="342"/>
                    </a:cubicBezTo>
                    <a:cubicBezTo>
                      <a:pt x="106" y="346"/>
                      <a:pt x="107" y="350"/>
                      <a:pt x="108" y="35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í$lidê"/>
              <p:cNvSpPr/>
              <p:nvPr/>
            </p:nvSpPr>
            <p:spPr bwMode="auto">
              <a:xfrm>
                <a:off x="6040219" y="4628284"/>
                <a:ext cx="784649" cy="816877"/>
              </a:xfrm>
              <a:custGeom>
                <a:avLst/>
                <a:gdLst>
                  <a:gd name="T0" fmla="*/ 436 w 459"/>
                  <a:gd name="T1" fmla="*/ 308 h 479"/>
                  <a:gd name="T2" fmla="*/ 459 w 459"/>
                  <a:gd name="T3" fmla="*/ 267 h 479"/>
                  <a:gd name="T4" fmla="*/ 367 w 459"/>
                  <a:gd name="T5" fmla="*/ 83 h 479"/>
                  <a:gd name="T6" fmla="*/ 350 w 459"/>
                  <a:gd name="T7" fmla="*/ 101 h 479"/>
                  <a:gd name="T8" fmla="*/ 254 w 459"/>
                  <a:gd name="T9" fmla="*/ 101 h 479"/>
                  <a:gd name="T10" fmla="*/ 254 w 459"/>
                  <a:gd name="T11" fmla="*/ 44 h 479"/>
                  <a:gd name="T12" fmla="*/ 215 w 459"/>
                  <a:gd name="T13" fmla="*/ 20 h 479"/>
                  <a:gd name="T14" fmla="*/ 156 w 459"/>
                  <a:gd name="T15" fmla="*/ 77 h 479"/>
                  <a:gd name="T16" fmla="*/ 80 w 459"/>
                  <a:gd name="T17" fmla="*/ 149 h 479"/>
                  <a:gd name="T18" fmla="*/ 21 w 459"/>
                  <a:gd name="T19" fmla="*/ 205 h 479"/>
                  <a:gd name="T20" fmla="*/ 22 w 459"/>
                  <a:gd name="T21" fmla="*/ 277 h 479"/>
                  <a:gd name="T22" fmla="*/ 82 w 459"/>
                  <a:gd name="T23" fmla="*/ 333 h 479"/>
                  <a:gd name="T24" fmla="*/ 159 w 459"/>
                  <a:gd name="T25" fmla="*/ 404 h 479"/>
                  <a:gd name="T26" fmla="*/ 219 w 459"/>
                  <a:gd name="T27" fmla="*/ 459 h 479"/>
                  <a:gd name="T28" fmla="*/ 257 w 459"/>
                  <a:gd name="T29" fmla="*/ 434 h 479"/>
                  <a:gd name="T30" fmla="*/ 257 w 459"/>
                  <a:gd name="T31" fmla="*/ 380 h 479"/>
                  <a:gd name="T32" fmla="*/ 330 w 459"/>
                  <a:gd name="T33" fmla="*/ 380 h 479"/>
                  <a:gd name="T34" fmla="*/ 436 w 459"/>
                  <a:gd name="T35" fmla="*/ 308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 h="479">
                    <a:moveTo>
                      <a:pt x="436" y="308"/>
                    </a:moveTo>
                    <a:cubicBezTo>
                      <a:pt x="440" y="302"/>
                      <a:pt x="448" y="287"/>
                      <a:pt x="459" y="267"/>
                    </a:cubicBezTo>
                    <a:cubicBezTo>
                      <a:pt x="367" y="83"/>
                      <a:pt x="367" y="83"/>
                      <a:pt x="367" y="83"/>
                    </a:cubicBezTo>
                    <a:cubicBezTo>
                      <a:pt x="369" y="93"/>
                      <a:pt x="363" y="101"/>
                      <a:pt x="350" y="101"/>
                    </a:cubicBezTo>
                    <a:cubicBezTo>
                      <a:pt x="341" y="101"/>
                      <a:pt x="296" y="101"/>
                      <a:pt x="254" y="101"/>
                    </a:cubicBezTo>
                    <a:cubicBezTo>
                      <a:pt x="254" y="44"/>
                      <a:pt x="254" y="44"/>
                      <a:pt x="254" y="44"/>
                    </a:cubicBezTo>
                    <a:cubicBezTo>
                      <a:pt x="253" y="11"/>
                      <a:pt x="236" y="0"/>
                      <a:pt x="215" y="20"/>
                    </a:cubicBezTo>
                    <a:cubicBezTo>
                      <a:pt x="156" y="77"/>
                      <a:pt x="156" y="77"/>
                      <a:pt x="156" y="77"/>
                    </a:cubicBezTo>
                    <a:cubicBezTo>
                      <a:pt x="135" y="97"/>
                      <a:pt x="101" y="129"/>
                      <a:pt x="80" y="149"/>
                    </a:cubicBezTo>
                    <a:cubicBezTo>
                      <a:pt x="21" y="205"/>
                      <a:pt x="21" y="205"/>
                      <a:pt x="21" y="205"/>
                    </a:cubicBezTo>
                    <a:cubicBezTo>
                      <a:pt x="0" y="225"/>
                      <a:pt x="1" y="258"/>
                      <a:pt x="22" y="277"/>
                    </a:cubicBezTo>
                    <a:cubicBezTo>
                      <a:pt x="82" y="333"/>
                      <a:pt x="82" y="333"/>
                      <a:pt x="82" y="333"/>
                    </a:cubicBezTo>
                    <a:cubicBezTo>
                      <a:pt x="103" y="352"/>
                      <a:pt x="138" y="384"/>
                      <a:pt x="159" y="404"/>
                    </a:cubicBezTo>
                    <a:cubicBezTo>
                      <a:pt x="219" y="459"/>
                      <a:pt x="219" y="459"/>
                      <a:pt x="219" y="459"/>
                    </a:cubicBezTo>
                    <a:cubicBezTo>
                      <a:pt x="240" y="479"/>
                      <a:pt x="258" y="468"/>
                      <a:pt x="257" y="434"/>
                    </a:cubicBezTo>
                    <a:cubicBezTo>
                      <a:pt x="257" y="380"/>
                      <a:pt x="257" y="380"/>
                      <a:pt x="257" y="380"/>
                    </a:cubicBezTo>
                    <a:cubicBezTo>
                      <a:pt x="280" y="380"/>
                      <a:pt x="306" y="380"/>
                      <a:pt x="330" y="380"/>
                    </a:cubicBezTo>
                    <a:cubicBezTo>
                      <a:pt x="397" y="379"/>
                      <a:pt x="422" y="332"/>
                      <a:pt x="436" y="308"/>
                    </a:cubicBezTo>
                    <a:close/>
                  </a:path>
                </a:pathLst>
              </a:custGeom>
              <a:solidFill>
                <a:srgbClr val="7496C4"/>
              </a:solidFill>
              <a:ln>
                <a:solidFill>
                  <a:schemeClr val="bg1"/>
                </a:solidFill>
              </a:ln>
            </p:spPr>
            <p:txBody>
              <a:bodyPr anchor="ctr"/>
              <a:lstStyle/>
              <a:p>
                <a:pPr algn="ct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D997B5FA-0921-464F-AAE1-844C04324D75}" type="datetimeFigureOut">
              <a:rPr lang="zh-CN" altLang="en-US" smtClean="0"/>
              <a:t>2022/11/20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8" name="梯形 7"/>
          <p:cNvSpPr/>
          <p:nvPr userDrawn="1"/>
        </p:nvSpPr>
        <p:spPr>
          <a:xfrm flipV="1">
            <a:off x="2152015" y="0"/>
            <a:ext cx="9977120" cy="650875"/>
          </a:xfrm>
          <a:prstGeom prst="trapezoid">
            <a:avLst>
              <a:gd name="adj" fmla="val 54152"/>
            </a:avLst>
          </a:prstGeom>
          <a:solidFill>
            <a:srgbClr val="003340"/>
          </a:solidFill>
          <a:ln w="190500">
            <a:solidFill>
              <a:srgbClr val="00334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7" name="组合 16"/>
          <p:cNvGrpSpPr/>
          <p:nvPr userDrawn="1"/>
        </p:nvGrpSpPr>
        <p:grpSpPr>
          <a:xfrm>
            <a:off x="278130" y="151765"/>
            <a:ext cx="1665605" cy="5019675"/>
            <a:chOff x="1136302" y="1156169"/>
            <a:chExt cx="1244320" cy="4545662"/>
          </a:xfrm>
        </p:grpSpPr>
        <p:cxnSp>
          <p:nvCxnSpPr>
            <p:cNvPr id="9" name="直接连接符 8"/>
            <p:cNvCxnSpPr/>
            <p:nvPr/>
          </p:nvCxnSpPr>
          <p:spPr>
            <a:xfrm>
              <a:off x="1136302" y="1156169"/>
              <a:ext cx="0" cy="4545662"/>
            </a:xfrm>
            <a:prstGeom prst="line">
              <a:avLst/>
            </a:prstGeom>
            <a:ln w="127000" cap="rnd">
              <a:solidFill>
                <a:srgbClr val="003340"/>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136302" y="1156169"/>
              <a:ext cx="1244320" cy="0"/>
            </a:xfrm>
            <a:prstGeom prst="line">
              <a:avLst/>
            </a:prstGeom>
            <a:ln w="127000" cap="rnd">
              <a:solidFill>
                <a:srgbClr val="003340"/>
              </a:solidFill>
              <a:round/>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userDrawn="1"/>
        </p:nvCxnSpPr>
        <p:spPr>
          <a:xfrm>
            <a:off x="12041505" y="785636"/>
            <a:ext cx="0" cy="5286728"/>
          </a:xfrm>
          <a:prstGeom prst="line">
            <a:avLst/>
          </a:prstGeom>
          <a:ln w="127000" cap="rnd">
            <a:solidFill>
              <a:srgbClr val="003340"/>
            </a:solidFill>
            <a:round/>
          </a:ln>
        </p:spPr>
        <p:style>
          <a:lnRef idx="1">
            <a:schemeClr val="accent1"/>
          </a:lnRef>
          <a:fillRef idx="0">
            <a:schemeClr val="accent1"/>
          </a:fillRef>
          <a:effectRef idx="0">
            <a:schemeClr val="accent1"/>
          </a:effectRef>
          <a:fontRef idx="minor">
            <a:schemeClr val="tx1"/>
          </a:fontRef>
        </p:style>
      </p:cxnSp>
      <p:sp>
        <p:nvSpPr>
          <p:cNvPr id="18" name="梯形 17"/>
          <p:cNvSpPr/>
          <p:nvPr userDrawn="1"/>
        </p:nvSpPr>
        <p:spPr>
          <a:xfrm flipV="1">
            <a:off x="107315" y="6523355"/>
            <a:ext cx="10687050" cy="263525"/>
          </a:xfrm>
          <a:prstGeom prst="trapezoid">
            <a:avLst>
              <a:gd name="adj" fmla="val 78313"/>
            </a:avLst>
          </a:prstGeom>
          <a:solidFill>
            <a:srgbClr val="FFBD2A"/>
          </a:solidFill>
          <a:ln w="190500">
            <a:solidFill>
              <a:srgbClr val="FFBD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梯形 18"/>
          <p:cNvSpPr/>
          <p:nvPr userDrawn="1"/>
        </p:nvSpPr>
        <p:spPr>
          <a:xfrm rot="10800000" flipV="1">
            <a:off x="10906760" y="6434455"/>
            <a:ext cx="1574165" cy="452755"/>
          </a:xfrm>
          <a:prstGeom prst="trapezoid">
            <a:avLst>
              <a:gd name="adj" fmla="val 70266"/>
            </a:avLst>
          </a:prstGeom>
          <a:solidFill>
            <a:srgbClr val="8DB3D3"/>
          </a:solidFill>
          <a:ln w="254000" cap="flat">
            <a:solidFill>
              <a:srgbClr val="8DB3D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073743874" name="图片 1073743873" descr="da2bd6c76b3d9bc50ee89277c1f4f881 - 副本"/>
          <p:cNvPicPr>
            <a:picLocks noChangeAspect="1"/>
          </p:cNvPicPr>
          <p:nvPr userDrawn="1"/>
        </p:nvPicPr>
        <p:blipFill>
          <a:blip r:embed="rId3"/>
          <a:stretch>
            <a:fillRect/>
          </a:stretch>
        </p:blipFill>
        <p:spPr>
          <a:xfrm>
            <a:off x="1627505" y="290830"/>
            <a:ext cx="513080" cy="532765"/>
          </a:xfrm>
          <a:prstGeom prst="rect">
            <a:avLst/>
          </a:prstGeom>
          <a:noFill/>
          <a:ln w="9525">
            <a:noFill/>
          </a:ln>
        </p:spPr>
      </p:pic>
      <p:pic>
        <p:nvPicPr>
          <p:cNvPr id="1073743875" name="图片 1073743874" descr="e34f2bf4853409a15b4abcb65b96db5"/>
          <p:cNvPicPr>
            <a:picLocks noChangeAspect="1"/>
          </p:cNvPicPr>
          <p:nvPr userDrawn="1"/>
        </p:nvPicPr>
        <p:blipFill>
          <a:blip r:embed="rId4"/>
          <a:stretch>
            <a:fillRect/>
          </a:stretch>
        </p:blipFill>
        <p:spPr>
          <a:xfrm>
            <a:off x="997585" y="252095"/>
            <a:ext cx="603885" cy="594995"/>
          </a:xfrm>
          <a:prstGeom prst="rect">
            <a:avLst/>
          </a:prstGeom>
          <a:noFill/>
          <a:ln w="9525">
            <a:noFill/>
          </a:ln>
        </p:spPr>
      </p:pic>
      <p:pic>
        <p:nvPicPr>
          <p:cNvPr id="1073743876" name="图片 1073743875" descr="科协logo"/>
          <p:cNvPicPr>
            <a:picLocks noChangeAspect="1"/>
          </p:cNvPicPr>
          <p:nvPr userDrawn="1">
            <p:custDataLst>
              <p:tags r:id="rId1"/>
            </p:custDataLst>
          </p:nvPr>
        </p:nvPicPr>
        <p:blipFill>
          <a:blip r:embed="rId5"/>
          <a:stretch>
            <a:fillRect/>
          </a:stretch>
        </p:blipFill>
        <p:spPr>
          <a:xfrm>
            <a:off x="363855" y="252095"/>
            <a:ext cx="633730" cy="638810"/>
          </a:xfrm>
          <a:prstGeom prst="rect">
            <a:avLst/>
          </a:prstGeom>
          <a:noFill/>
          <a:ln w="9525">
            <a:noFill/>
          </a:ln>
        </p:spPr>
      </p:pic>
      <p:sp>
        <p:nvSpPr>
          <p:cNvPr id="11" name="矩形 10"/>
          <p:cNvSpPr/>
          <p:nvPr userDrawn="1"/>
        </p:nvSpPr>
        <p:spPr>
          <a:xfrm>
            <a:off x="0" y="5730875"/>
            <a:ext cx="1134110" cy="1154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userDrawn="1"/>
        </p:nvGrpSpPr>
        <p:grpSpPr>
          <a:xfrm>
            <a:off x="83820" y="5465445"/>
            <a:ext cx="894080" cy="1337945"/>
            <a:chOff x="1553" y="932"/>
            <a:chExt cx="5465" cy="7996"/>
          </a:xfrm>
        </p:grpSpPr>
        <p:grpSp>
          <p:nvGrpSpPr>
            <p:cNvPr id="87" name="组合 8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nvGrpSpPr>
          <p:grpSpPr>
            <a:xfrm>
              <a:off x="2329" y="932"/>
              <a:ext cx="3816" cy="3657"/>
              <a:chOff x="2348492" y="1143000"/>
              <a:chExt cx="5071532" cy="5519719"/>
            </a:xfrm>
          </p:grpSpPr>
          <p:sp>
            <p:nvSpPr>
              <p:cNvPr id="88" name="îṩlîḓê"/>
              <p:cNvSpPr/>
              <p:nvPr/>
            </p:nvSpPr>
            <p:spPr bwMode="auto">
              <a:xfrm>
                <a:off x="2348492" y="2664432"/>
                <a:ext cx="5071532" cy="3998287"/>
              </a:xfrm>
              <a:custGeom>
                <a:avLst/>
                <a:gdLst>
                  <a:gd name="T0" fmla="*/ 883 w 14068"/>
                  <a:gd name="T1" fmla="*/ 3175 h 6966"/>
                  <a:gd name="T2" fmla="*/ 1408 w 14068"/>
                  <a:gd name="T3" fmla="*/ 2949 h 6966"/>
                  <a:gd name="T4" fmla="*/ 1916 w 14068"/>
                  <a:gd name="T5" fmla="*/ 2691 h 6966"/>
                  <a:gd name="T6" fmla="*/ 2410 w 14068"/>
                  <a:gd name="T7" fmla="*/ 2396 h 6966"/>
                  <a:gd name="T8" fmla="*/ 2892 w 14068"/>
                  <a:gd name="T9" fmla="*/ 2061 h 6966"/>
                  <a:gd name="T10" fmla="*/ 3364 w 14068"/>
                  <a:gd name="T11" fmla="*/ 1687 h 6966"/>
                  <a:gd name="T12" fmla="*/ 3831 w 14068"/>
                  <a:gd name="T13" fmla="*/ 1268 h 6966"/>
                  <a:gd name="T14" fmla="*/ 4292 w 14068"/>
                  <a:gd name="T15" fmla="*/ 804 h 6966"/>
                  <a:gd name="T16" fmla="*/ 4972 w 14068"/>
                  <a:gd name="T17" fmla="*/ 202 h 6966"/>
                  <a:gd name="T18" fmla="*/ 5656 w 14068"/>
                  <a:gd name="T19" fmla="*/ 0 h 6966"/>
                  <a:gd name="T20" fmla="*/ 6277 w 14068"/>
                  <a:gd name="T21" fmla="*/ 184 h 6966"/>
                  <a:gd name="T22" fmla="*/ 6854 w 14068"/>
                  <a:gd name="T23" fmla="*/ 627 h 6966"/>
                  <a:gd name="T24" fmla="*/ 7405 w 14068"/>
                  <a:gd name="T25" fmla="*/ 1208 h 6966"/>
                  <a:gd name="T26" fmla="*/ 7948 w 14068"/>
                  <a:gd name="T27" fmla="*/ 1799 h 6966"/>
                  <a:gd name="T28" fmla="*/ 8503 w 14068"/>
                  <a:gd name="T29" fmla="*/ 2279 h 6966"/>
                  <a:gd name="T30" fmla="*/ 9089 w 14068"/>
                  <a:gd name="T31" fmla="*/ 2523 h 6966"/>
                  <a:gd name="T32" fmla="*/ 9697 w 14068"/>
                  <a:gd name="T33" fmla="*/ 2468 h 6966"/>
                  <a:gd name="T34" fmla="*/ 10276 w 14068"/>
                  <a:gd name="T35" fmla="*/ 2242 h 6966"/>
                  <a:gd name="T36" fmla="*/ 10827 w 14068"/>
                  <a:gd name="T37" fmla="*/ 1926 h 6966"/>
                  <a:gd name="T38" fmla="*/ 11352 w 14068"/>
                  <a:gd name="T39" fmla="*/ 1599 h 6966"/>
                  <a:gd name="T40" fmla="*/ 11854 w 14068"/>
                  <a:gd name="T41" fmla="*/ 1339 h 6966"/>
                  <a:gd name="T42" fmla="*/ 12334 w 14068"/>
                  <a:gd name="T43" fmla="*/ 1221 h 6966"/>
                  <a:gd name="T44" fmla="*/ 12796 w 14068"/>
                  <a:gd name="T45" fmla="*/ 1325 h 6966"/>
                  <a:gd name="T46" fmla="*/ 13241 w 14068"/>
                  <a:gd name="T47" fmla="*/ 1727 h 6966"/>
                  <a:gd name="T48" fmla="*/ 13633 w 14068"/>
                  <a:gd name="T49" fmla="*/ 2393 h 6966"/>
                  <a:gd name="T50" fmla="*/ 13885 w 14068"/>
                  <a:gd name="T51" fmla="*/ 3072 h 6966"/>
                  <a:gd name="T52" fmla="*/ 14020 w 14068"/>
                  <a:gd name="T53" fmla="*/ 3727 h 6966"/>
                  <a:gd name="T54" fmla="*/ 14067 w 14068"/>
                  <a:gd name="T55" fmla="*/ 4330 h 6966"/>
                  <a:gd name="T56" fmla="*/ 14052 w 14068"/>
                  <a:gd name="T57" fmla="*/ 4857 h 6966"/>
                  <a:gd name="T58" fmla="*/ 14004 w 14068"/>
                  <a:gd name="T59" fmla="*/ 5278 h 6966"/>
                  <a:gd name="T60" fmla="*/ 13949 w 14068"/>
                  <a:gd name="T61" fmla="*/ 5569 h 6966"/>
                  <a:gd name="T62" fmla="*/ 13877 w 14068"/>
                  <a:gd name="T63" fmla="*/ 5707 h 6966"/>
                  <a:gd name="T64" fmla="*/ 13486 w 14068"/>
                  <a:gd name="T65" fmla="*/ 5693 h 6966"/>
                  <a:gd name="T66" fmla="*/ 12925 w 14068"/>
                  <a:gd name="T67" fmla="*/ 5691 h 6966"/>
                  <a:gd name="T68" fmla="*/ 12205 w 14068"/>
                  <a:gd name="T69" fmla="*/ 5718 h 6966"/>
                  <a:gd name="T70" fmla="*/ 11379 w 14068"/>
                  <a:gd name="T71" fmla="*/ 5792 h 6966"/>
                  <a:gd name="T72" fmla="*/ 10504 w 14068"/>
                  <a:gd name="T73" fmla="*/ 5931 h 6966"/>
                  <a:gd name="T74" fmla="*/ 9634 w 14068"/>
                  <a:gd name="T75" fmla="*/ 6153 h 6966"/>
                  <a:gd name="T76" fmla="*/ 8821 w 14068"/>
                  <a:gd name="T77" fmla="*/ 6477 h 6966"/>
                  <a:gd name="T78" fmla="*/ 8069 w 14068"/>
                  <a:gd name="T79" fmla="*/ 6817 h 6966"/>
                  <a:gd name="T80" fmla="*/ 7278 w 14068"/>
                  <a:gd name="T81" fmla="*/ 6958 h 6966"/>
                  <a:gd name="T82" fmla="*/ 6467 w 14068"/>
                  <a:gd name="T83" fmla="*/ 6938 h 6966"/>
                  <a:gd name="T84" fmla="*/ 5665 w 14068"/>
                  <a:gd name="T85" fmla="*/ 6809 h 6966"/>
                  <a:gd name="T86" fmla="*/ 4899 w 14068"/>
                  <a:gd name="T87" fmla="*/ 6619 h 6966"/>
                  <a:gd name="T88" fmla="*/ 3878 w 14068"/>
                  <a:gd name="T89" fmla="*/ 6336 h 6966"/>
                  <a:gd name="T90" fmla="*/ 3320 w 14068"/>
                  <a:gd name="T91" fmla="*/ 6221 h 6966"/>
                  <a:gd name="T92" fmla="*/ 2939 w 14068"/>
                  <a:gd name="T93" fmla="*/ 6215 h 6966"/>
                  <a:gd name="T94" fmla="*/ 2710 w 14068"/>
                  <a:gd name="T95" fmla="*/ 6225 h 6966"/>
                  <a:gd name="T96" fmla="*/ 2337 w 14068"/>
                  <a:gd name="T97" fmla="*/ 6224 h 6966"/>
                  <a:gd name="T98" fmla="*/ 1586 w 14068"/>
                  <a:gd name="T99" fmla="*/ 6201 h 6966"/>
                  <a:gd name="T100" fmla="*/ 704 w 14068"/>
                  <a:gd name="T101" fmla="*/ 6161 h 6966"/>
                  <a:gd name="T102" fmla="*/ 0 w 14068"/>
                  <a:gd name="T103" fmla="*/ 6126 h 6966"/>
                  <a:gd name="T104" fmla="*/ 239 w 14068"/>
                  <a:gd name="T105" fmla="*/ 6138 h 6966"/>
                  <a:gd name="T106" fmla="*/ 477 w 14068"/>
                  <a:gd name="T107" fmla="*/ 6149 h 6966"/>
                  <a:gd name="T108" fmla="*/ 488 w 14068"/>
                  <a:gd name="T109" fmla="*/ 4349 h 6966"/>
                  <a:gd name="T110" fmla="*/ 496 w 14068"/>
                  <a:gd name="T111" fmla="*/ 4147 h 6966"/>
                  <a:gd name="T112" fmla="*/ 493 w 14068"/>
                  <a:gd name="T113" fmla="*/ 3943 h 6966"/>
                  <a:gd name="T114" fmla="*/ 481 w 14068"/>
                  <a:gd name="T115" fmla="*/ 3742 h 6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68" h="6966">
                    <a:moveTo>
                      <a:pt x="477" y="3322"/>
                    </a:moveTo>
                    <a:lnTo>
                      <a:pt x="613" y="3274"/>
                    </a:lnTo>
                    <a:lnTo>
                      <a:pt x="749" y="3225"/>
                    </a:lnTo>
                    <a:lnTo>
                      <a:pt x="883" y="3175"/>
                    </a:lnTo>
                    <a:lnTo>
                      <a:pt x="1015" y="3122"/>
                    </a:lnTo>
                    <a:lnTo>
                      <a:pt x="1147" y="3067"/>
                    </a:lnTo>
                    <a:lnTo>
                      <a:pt x="1278" y="3009"/>
                    </a:lnTo>
                    <a:lnTo>
                      <a:pt x="1408" y="2949"/>
                    </a:lnTo>
                    <a:lnTo>
                      <a:pt x="1537" y="2888"/>
                    </a:lnTo>
                    <a:lnTo>
                      <a:pt x="1664" y="2825"/>
                    </a:lnTo>
                    <a:lnTo>
                      <a:pt x="1791" y="2759"/>
                    </a:lnTo>
                    <a:lnTo>
                      <a:pt x="1916" y="2691"/>
                    </a:lnTo>
                    <a:lnTo>
                      <a:pt x="2041" y="2621"/>
                    </a:lnTo>
                    <a:lnTo>
                      <a:pt x="2164" y="2548"/>
                    </a:lnTo>
                    <a:lnTo>
                      <a:pt x="2288" y="2473"/>
                    </a:lnTo>
                    <a:lnTo>
                      <a:pt x="2410" y="2396"/>
                    </a:lnTo>
                    <a:lnTo>
                      <a:pt x="2532" y="2316"/>
                    </a:lnTo>
                    <a:lnTo>
                      <a:pt x="2652" y="2234"/>
                    </a:lnTo>
                    <a:lnTo>
                      <a:pt x="2773" y="2149"/>
                    </a:lnTo>
                    <a:lnTo>
                      <a:pt x="2892" y="2061"/>
                    </a:lnTo>
                    <a:lnTo>
                      <a:pt x="3011" y="1972"/>
                    </a:lnTo>
                    <a:lnTo>
                      <a:pt x="3129" y="1880"/>
                    </a:lnTo>
                    <a:lnTo>
                      <a:pt x="3247" y="1784"/>
                    </a:lnTo>
                    <a:lnTo>
                      <a:pt x="3364" y="1687"/>
                    </a:lnTo>
                    <a:lnTo>
                      <a:pt x="3481" y="1586"/>
                    </a:lnTo>
                    <a:lnTo>
                      <a:pt x="3599" y="1483"/>
                    </a:lnTo>
                    <a:lnTo>
                      <a:pt x="3715" y="1376"/>
                    </a:lnTo>
                    <a:lnTo>
                      <a:pt x="3831" y="1268"/>
                    </a:lnTo>
                    <a:lnTo>
                      <a:pt x="3947" y="1157"/>
                    </a:lnTo>
                    <a:lnTo>
                      <a:pt x="4062" y="1042"/>
                    </a:lnTo>
                    <a:lnTo>
                      <a:pt x="4178" y="925"/>
                    </a:lnTo>
                    <a:lnTo>
                      <a:pt x="4292" y="804"/>
                    </a:lnTo>
                    <a:lnTo>
                      <a:pt x="4407" y="681"/>
                    </a:lnTo>
                    <a:lnTo>
                      <a:pt x="4601" y="487"/>
                    </a:lnTo>
                    <a:lnTo>
                      <a:pt x="4790" y="327"/>
                    </a:lnTo>
                    <a:lnTo>
                      <a:pt x="4972" y="202"/>
                    </a:lnTo>
                    <a:lnTo>
                      <a:pt x="5150" y="109"/>
                    </a:lnTo>
                    <a:lnTo>
                      <a:pt x="5323" y="46"/>
                    </a:lnTo>
                    <a:lnTo>
                      <a:pt x="5492" y="10"/>
                    </a:lnTo>
                    <a:lnTo>
                      <a:pt x="5656" y="0"/>
                    </a:lnTo>
                    <a:lnTo>
                      <a:pt x="5817" y="15"/>
                    </a:lnTo>
                    <a:lnTo>
                      <a:pt x="5973" y="52"/>
                    </a:lnTo>
                    <a:lnTo>
                      <a:pt x="6127" y="108"/>
                    </a:lnTo>
                    <a:lnTo>
                      <a:pt x="6277" y="184"/>
                    </a:lnTo>
                    <a:lnTo>
                      <a:pt x="6424" y="275"/>
                    </a:lnTo>
                    <a:lnTo>
                      <a:pt x="6569" y="380"/>
                    </a:lnTo>
                    <a:lnTo>
                      <a:pt x="6713" y="499"/>
                    </a:lnTo>
                    <a:lnTo>
                      <a:pt x="6854" y="627"/>
                    </a:lnTo>
                    <a:lnTo>
                      <a:pt x="6993" y="764"/>
                    </a:lnTo>
                    <a:lnTo>
                      <a:pt x="7131" y="908"/>
                    </a:lnTo>
                    <a:lnTo>
                      <a:pt x="7268" y="1056"/>
                    </a:lnTo>
                    <a:lnTo>
                      <a:pt x="7405" y="1208"/>
                    </a:lnTo>
                    <a:lnTo>
                      <a:pt x="7541" y="1359"/>
                    </a:lnTo>
                    <a:lnTo>
                      <a:pt x="7676" y="1510"/>
                    </a:lnTo>
                    <a:lnTo>
                      <a:pt x="7812" y="1657"/>
                    </a:lnTo>
                    <a:lnTo>
                      <a:pt x="7948" y="1799"/>
                    </a:lnTo>
                    <a:lnTo>
                      <a:pt x="8085" y="1935"/>
                    </a:lnTo>
                    <a:lnTo>
                      <a:pt x="8224" y="2061"/>
                    </a:lnTo>
                    <a:lnTo>
                      <a:pt x="8363" y="2177"/>
                    </a:lnTo>
                    <a:lnTo>
                      <a:pt x="8503" y="2279"/>
                    </a:lnTo>
                    <a:lnTo>
                      <a:pt x="8647" y="2368"/>
                    </a:lnTo>
                    <a:lnTo>
                      <a:pt x="8792" y="2439"/>
                    </a:lnTo>
                    <a:lnTo>
                      <a:pt x="8939" y="2492"/>
                    </a:lnTo>
                    <a:lnTo>
                      <a:pt x="9089" y="2523"/>
                    </a:lnTo>
                    <a:lnTo>
                      <a:pt x="9242" y="2533"/>
                    </a:lnTo>
                    <a:lnTo>
                      <a:pt x="9395" y="2524"/>
                    </a:lnTo>
                    <a:lnTo>
                      <a:pt x="9546" y="2501"/>
                    </a:lnTo>
                    <a:lnTo>
                      <a:pt x="9697" y="2468"/>
                    </a:lnTo>
                    <a:lnTo>
                      <a:pt x="9844" y="2424"/>
                    </a:lnTo>
                    <a:lnTo>
                      <a:pt x="9990" y="2370"/>
                    </a:lnTo>
                    <a:lnTo>
                      <a:pt x="10134" y="2309"/>
                    </a:lnTo>
                    <a:lnTo>
                      <a:pt x="10276" y="2242"/>
                    </a:lnTo>
                    <a:lnTo>
                      <a:pt x="10416" y="2168"/>
                    </a:lnTo>
                    <a:lnTo>
                      <a:pt x="10555" y="2090"/>
                    </a:lnTo>
                    <a:lnTo>
                      <a:pt x="10691" y="2008"/>
                    </a:lnTo>
                    <a:lnTo>
                      <a:pt x="10827" y="1926"/>
                    </a:lnTo>
                    <a:lnTo>
                      <a:pt x="10960" y="1842"/>
                    </a:lnTo>
                    <a:lnTo>
                      <a:pt x="11092" y="1759"/>
                    </a:lnTo>
                    <a:lnTo>
                      <a:pt x="11223" y="1677"/>
                    </a:lnTo>
                    <a:lnTo>
                      <a:pt x="11352" y="1599"/>
                    </a:lnTo>
                    <a:lnTo>
                      <a:pt x="11479" y="1525"/>
                    </a:lnTo>
                    <a:lnTo>
                      <a:pt x="11606" y="1456"/>
                    </a:lnTo>
                    <a:lnTo>
                      <a:pt x="11731" y="1393"/>
                    </a:lnTo>
                    <a:lnTo>
                      <a:pt x="11854" y="1339"/>
                    </a:lnTo>
                    <a:lnTo>
                      <a:pt x="11976" y="1293"/>
                    </a:lnTo>
                    <a:lnTo>
                      <a:pt x="12096" y="1257"/>
                    </a:lnTo>
                    <a:lnTo>
                      <a:pt x="12216" y="1233"/>
                    </a:lnTo>
                    <a:lnTo>
                      <a:pt x="12334" y="1221"/>
                    </a:lnTo>
                    <a:lnTo>
                      <a:pt x="12451" y="1224"/>
                    </a:lnTo>
                    <a:lnTo>
                      <a:pt x="12567" y="1241"/>
                    </a:lnTo>
                    <a:lnTo>
                      <a:pt x="12682" y="1274"/>
                    </a:lnTo>
                    <a:lnTo>
                      <a:pt x="12796" y="1325"/>
                    </a:lnTo>
                    <a:lnTo>
                      <a:pt x="12909" y="1395"/>
                    </a:lnTo>
                    <a:lnTo>
                      <a:pt x="13021" y="1484"/>
                    </a:lnTo>
                    <a:lnTo>
                      <a:pt x="13132" y="1595"/>
                    </a:lnTo>
                    <a:lnTo>
                      <a:pt x="13241" y="1727"/>
                    </a:lnTo>
                    <a:lnTo>
                      <a:pt x="13352" y="1883"/>
                    </a:lnTo>
                    <a:lnTo>
                      <a:pt x="13455" y="2053"/>
                    </a:lnTo>
                    <a:lnTo>
                      <a:pt x="13549" y="2223"/>
                    </a:lnTo>
                    <a:lnTo>
                      <a:pt x="13633" y="2393"/>
                    </a:lnTo>
                    <a:lnTo>
                      <a:pt x="13709" y="2563"/>
                    </a:lnTo>
                    <a:lnTo>
                      <a:pt x="13775" y="2734"/>
                    </a:lnTo>
                    <a:lnTo>
                      <a:pt x="13834" y="2903"/>
                    </a:lnTo>
                    <a:lnTo>
                      <a:pt x="13885" y="3072"/>
                    </a:lnTo>
                    <a:lnTo>
                      <a:pt x="13928" y="3239"/>
                    </a:lnTo>
                    <a:lnTo>
                      <a:pt x="13965" y="3404"/>
                    </a:lnTo>
                    <a:lnTo>
                      <a:pt x="13996" y="3567"/>
                    </a:lnTo>
                    <a:lnTo>
                      <a:pt x="14020" y="3727"/>
                    </a:lnTo>
                    <a:lnTo>
                      <a:pt x="14040" y="3883"/>
                    </a:lnTo>
                    <a:lnTo>
                      <a:pt x="14053" y="4037"/>
                    </a:lnTo>
                    <a:lnTo>
                      <a:pt x="14063" y="4186"/>
                    </a:lnTo>
                    <a:lnTo>
                      <a:pt x="14067" y="4330"/>
                    </a:lnTo>
                    <a:lnTo>
                      <a:pt x="14068" y="4471"/>
                    </a:lnTo>
                    <a:lnTo>
                      <a:pt x="14066" y="4605"/>
                    </a:lnTo>
                    <a:lnTo>
                      <a:pt x="14060" y="4734"/>
                    </a:lnTo>
                    <a:lnTo>
                      <a:pt x="14052" y="4857"/>
                    </a:lnTo>
                    <a:lnTo>
                      <a:pt x="14042" y="4973"/>
                    </a:lnTo>
                    <a:lnTo>
                      <a:pt x="14030" y="5082"/>
                    </a:lnTo>
                    <a:lnTo>
                      <a:pt x="14018" y="5184"/>
                    </a:lnTo>
                    <a:lnTo>
                      <a:pt x="14004" y="5278"/>
                    </a:lnTo>
                    <a:lnTo>
                      <a:pt x="13989" y="5364"/>
                    </a:lnTo>
                    <a:lnTo>
                      <a:pt x="13975" y="5441"/>
                    </a:lnTo>
                    <a:lnTo>
                      <a:pt x="13962" y="5510"/>
                    </a:lnTo>
                    <a:lnTo>
                      <a:pt x="13949" y="5569"/>
                    </a:lnTo>
                    <a:lnTo>
                      <a:pt x="13937" y="5618"/>
                    </a:lnTo>
                    <a:lnTo>
                      <a:pt x="13921" y="5686"/>
                    </a:lnTo>
                    <a:lnTo>
                      <a:pt x="13914" y="5709"/>
                    </a:lnTo>
                    <a:lnTo>
                      <a:pt x="13877" y="5707"/>
                    </a:lnTo>
                    <a:lnTo>
                      <a:pt x="13767" y="5701"/>
                    </a:lnTo>
                    <a:lnTo>
                      <a:pt x="13688" y="5699"/>
                    </a:lnTo>
                    <a:lnTo>
                      <a:pt x="13594" y="5695"/>
                    </a:lnTo>
                    <a:lnTo>
                      <a:pt x="13486" y="5693"/>
                    </a:lnTo>
                    <a:lnTo>
                      <a:pt x="13364" y="5691"/>
                    </a:lnTo>
                    <a:lnTo>
                      <a:pt x="13230" y="5690"/>
                    </a:lnTo>
                    <a:lnTo>
                      <a:pt x="13083" y="5690"/>
                    </a:lnTo>
                    <a:lnTo>
                      <a:pt x="12925" y="5691"/>
                    </a:lnTo>
                    <a:lnTo>
                      <a:pt x="12759" y="5694"/>
                    </a:lnTo>
                    <a:lnTo>
                      <a:pt x="12582" y="5700"/>
                    </a:lnTo>
                    <a:lnTo>
                      <a:pt x="12398" y="5708"/>
                    </a:lnTo>
                    <a:lnTo>
                      <a:pt x="12205" y="5718"/>
                    </a:lnTo>
                    <a:lnTo>
                      <a:pt x="12007" y="5732"/>
                    </a:lnTo>
                    <a:lnTo>
                      <a:pt x="11802" y="5748"/>
                    </a:lnTo>
                    <a:lnTo>
                      <a:pt x="11593" y="5768"/>
                    </a:lnTo>
                    <a:lnTo>
                      <a:pt x="11379" y="5792"/>
                    </a:lnTo>
                    <a:lnTo>
                      <a:pt x="11163" y="5821"/>
                    </a:lnTo>
                    <a:lnTo>
                      <a:pt x="10945" y="5853"/>
                    </a:lnTo>
                    <a:lnTo>
                      <a:pt x="10725" y="5889"/>
                    </a:lnTo>
                    <a:lnTo>
                      <a:pt x="10504" y="5931"/>
                    </a:lnTo>
                    <a:lnTo>
                      <a:pt x="10284" y="5978"/>
                    </a:lnTo>
                    <a:lnTo>
                      <a:pt x="10064" y="6031"/>
                    </a:lnTo>
                    <a:lnTo>
                      <a:pt x="9847" y="6088"/>
                    </a:lnTo>
                    <a:lnTo>
                      <a:pt x="9634" y="6153"/>
                    </a:lnTo>
                    <a:lnTo>
                      <a:pt x="9422" y="6224"/>
                    </a:lnTo>
                    <a:lnTo>
                      <a:pt x="9217" y="6301"/>
                    </a:lnTo>
                    <a:lnTo>
                      <a:pt x="9016" y="6385"/>
                    </a:lnTo>
                    <a:lnTo>
                      <a:pt x="8821" y="6477"/>
                    </a:lnTo>
                    <a:lnTo>
                      <a:pt x="8635" y="6575"/>
                    </a:lnTo>
                    <a:lnTo>
                      <a:pt x="8450" y="6671"/>
                    </a:lnTo>
                    <a:lnTo>
                      <a:pt x="8261" y="6751"/>
                    </a:lnTo>
                    <a:lnTo>
                      <a:pt x="8069" y="6817"/>
                    </a:lnTo>
                    <a:lnTo>
                      <a:pt x="7875" y="6869"/>
                    </a:lnTo>
                    <a:lnTo>
                      <a:pt x="7677" y="6911"/>
                    </a:lnTo>
                    <a:lnTo>
                      <a:pt x="7478" y="6940"/>
                    </a:lnTo>
                    <a:lnTo>
                      <a:pt x="7278" y="6958"/>
                    </a:lnTo>
                    <a:lnTo>
                      <a:pt x="7076" y="6966"/>
                    </a:lnTo>
                    <a:lnTo>
                      <a:pt x="6872" y="6965"/>
                    </a:lnTo>
                    <a:lnTo>
                      <a:pt x="6670" y="6956"/>
                    </a:lnTo>
                    <a:lnTo>
                      <a:pt x="6467" y="6938"/>
                    </a:lnTo>
                    <a:lnTo>
                      <a:pt x="6265" y="6914"/>
                    </a:lnTo>
                    <a:lnTo>
                      <a:pt x="6064" y="6883"/>
                    </a:lnTo>
                    <a:lnTo>
                      <a:pt x="5864" y="6848"/>
                    </a:lnTo>
                    <a:lnTo>
                      <a:pt x="5665" y="6809"/>
                    </a:lnTo>
                    <a:lnTo>
                      <a:pt x="5470" y="6765"/>
                    </a:lnTo>
                    <a:lnTo>
                      <a:pt x="5276" y="6718"/>
                    </a:lnTo>
                    <a:lnTo>
                      <a:pt x="5086" y="6670"/>
                    </a:lnTo>
                    <a:lnTo>
                      <a:pt x="4899" y="6619"/>
                    </a:lnTo>
                    <a:lnTo>
                      <a:pt x="4716" y="6568"/>
                    </a:lnTo>
                    <a:lnTo>
                      <a:pt x="4365" y="6470"/>
                    </a:lnTo>
                    <a:lnTo>
                      <a:pt x="4034" y="6378"/>
                    </a:lnTo>
                    <a:lnTo>
                      <a:pt x="3878" y="6336"/>
                    </a:lnTo>
                    <a:lnTo>
                      <a:pt x="3727" y="6300"/>
                    </a:lnTo>
                    <a:lnTo>
                      <a:pt x="3584" y="6267"/>
                    </a:lnTo>
                    <a:lnTo>
                      <a:pt x="3448" y="6241"/>
                    </a:lnTo>
                    <a:lnTo>
                      <a:pt x="3320" y="6221"/>
                    </a:lnTo>
                    <a:lnTo>
                      <a:pt x="3200" y="6209"/>
                    </a:lnTo>
                    <a:lnTo>
                      <a:pt x="3089" y="6205"/>
                    </a:lnTo>
                    <a:lnTo>
                      <a:pt x="2986" y="6210"/>
                    </a:lnTo>
                    <a:lnTo>
                      <a:pt x="2939" y="6215"/>
                    </a:lnTo>
                    <a:lnTo>
                      <a:pt x="2888" y="6218"/>
                    </a:lnTo>
                    <a:lnTo>
                      <a:pt x="2833" y="6220"/>
                    </a:lnTo>
                    <a:lnTo>
                      <a:pt x="2773" y="6223"/>
                    </a:lnTo>
                    <a:lnTo>
                      <a:pt x="2710" y="6225"/>
                    </a:lnTo>
                    <a:lnTo>
                      <a:pt x="2642" y="6225"/>
                    </a:lnTo>
                    <a:lnTo>
                      <a:pt x="2571" y="6226"/>
                    </a:lnTo>
                    <a:lnTo>
                      <a:pt x="2496" y="6226"/>
                    </a:lnTo>
                    <a:lnTo>
                      <a:pt x="2337" y="6224"/>
                    </a:lnTo>
                    <a:lnTo>
                      <a:pt x="2165" y="6220"/>
                    </a:lnTo>
                    <a:lnTo>
                      <a:pt x="1983" y="6216"/>
                    </a:lnTo>
                    <a:lnTo>
                      <a:pt x="1788" y="6209"/>
                    </a:lnTo>
                    <a:lnTo>
                      <a:pt x="1586" y="6201"/>
                    </a:lnTo>
                    <a:lnTo>
                      <a:pt x="1375" y="6192"/>
                    </a:lnTo>
                    <a:lnTo>
                      <a:pt x="1157" y="6181"/>
                    </a:lnTo>
                    <a:lnTo>
                      <a:pt x="933" y="6171"/>
                    </a:lnTo>
                    <a:lnTo>
                      <a:pt x="704" y="6161"/>
                    </a:lnTo>
                    <a:lnTo>
                      <a:pt x="472" y="6149"/>
                    </a:lnTo>
                    <a:lnTo>
                      <a:pt x="237" y="6138"/>
                    </a:lnTo>
                    <a:lnTo>
                      <a:pt x="0" y="6126"/>
                    </a:lnTo>
                    <a:lnTo>
                      <a:pt x="0" y="6126"/>
                    </a:lnTo>
                    <a:lnTo>
                      <a:pt x="60" y="6128"/>
                    </a:lnTo>
                    <a:lnTo>
                      <a:pt x="119" y="6132"/>
                    </a:lnTo>
                    <a:lnTo>
                      <a:pt x="179" y="6134"/>
                    </a:lnTo>
                    <a:lnTo>
                      <a:pt x="239" y="6138"/>
                    </a:lnTo>
                    <a:lnTo>
                      <a:pt x="299" y="6140"/>
                    </a:lnTo>
                    <a:lnTo>
                      <a:pt x="358" y="6143"/>
                    </a:lnTo>
                    <a:lnTo>
                      <a:pt x="417" y="6146"/>
                    </a:lnTo>
                    <a:lnTo>
                      <a:pt x="477" y="6149"/>
                    </a:lnTo>
                    <a:lnTo>
                      <a:pt x="477" y="4500"/>
                    </a:lnTo>
                    <a:lnTo>
                      <a:pt x="481" y="4450"/>
                    </a:lnTo>
                    <a:lnTo>
                      <a:pt x="485" y="4399"/>
                    </a:lnTo>
                    <a:lnTo>
                      <a:pt x="488" y="4349"/>
                    </a:lnTo>
                    <a:lnTo>
                      <a:pt x="492" y="4298"/>
                    </a:lnTo>
                    <a:lnTo>
                      <a:pt x="493" y="4248"/>
                    </a:lnTo>
                    <a:lnTo>
                      <a:pt x="495" y="4197"/>
                    </a:lnTo>
                    <a:lnTo>
                      <a:pt x="496" y="4147"/>
                    </a:lnTo>
                    <a:lnTo>
                      <a:pt x="496" y="4096"/>
                    </a:lnTo>
                    <a:lnTo>
                      <a:pt x="496" y="4045"/>
                    </a:lnTo>
                    <a:lnTo>
                      <a:pt x="495" y="3994"/>
                    </a:lnTo>
                    <a:lnTo>
                      <a:pt x="493" y="3943"/>
                    </a:lnTo>
                    <a:lnTo>
                      <a:pt x="492" y="3893"/>
                    </a:lnTo>
                    <a:lnTo>
                      <a:pt x="488" y="3842"/>
                    </a:lnTo>
                    <a:lnTo>
                      <a:pt x="485" y="3793"/>
                    </a:lnTo>
                    <a:lnTo>
                      <a:pt x="481" y="3742"/>
                    </a:lnTo>
                    <a:lnTo>
                      <a:pt x="477" y="3692"/>
                    </a:lnTo>
                    <a:lnTo>
                      <a:pt x="477" y="3322"/>
                    </a:lnTo>
                    <a:close/>
                  </a:path>
                </a:pathLst>
              </a:custGeom>
              <a:solidFill>
                <a:srgbClr val="00B050"/>
              </a:solidFill>
              <a:ln>
                <a:noFill/>
              </a:ln>
            </p:spPr>
            <p:txBody>
              <a:bodyPr anchor="ctr"/>
              <a:lstStyle/>
              <a:p>
                <a:pPr algn="ctr"/>
                <a:endParaRPr/>
              </a:p>
            </p:txBody>
          </p:sp>
          <p:sp>
            <p:nvSpPr>
              <p:cNvPr id="89" name="ïṥḻïḋe"/>
              <p:cNvSpPr/>
              <p:nvPr/>
            </p:nvSpPr>
            <p:spPr bwMode="auto">
              <a:xfrm>
                <a:off x="6377756" y="2663586"/>
                <a:ext cx="135447" cy="1735257"/>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0" name="îšḷiḋê"/>
              <p:cNvSpPr/>
              <p:nvPr/>
            </p:nvSpPr>
            <p:spPr bwMode="auto">
              <a:xfrm>
                <a:off x="6445480" y="2663586"/>
                <a:ext cx="67724" cy="1735257"/>
              </a:xfrm>
              <a:prstGeom prst="rect">
                <a:avLst/>
              </a:pr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 name="ïṣlíḓé"/>
              <p:cNvSpPr/>
              <p:nvPr/>
            </p:nvSpPr>
            <p:spPr bwMode="auto">
              <a:xfrm>
                <a:off x="5844911" y="2040018"/>
                <a:ext cx="589068" cy="521344"/>
              </a:xfrm>
              <a:custGeom>
                <a:avLst/>
                <a:gdLst>
                  <a:gd name="T0" fmla="*/ 1374 w 1385"/>
                  <a:gd name="T1" fmla="*/ 1207 h 1226"/>
                  <a:gd name="T2" fmla="*/ 1313 w 1385"/>
                  <a:gd name="T3" fmla="*/ 1121 h 1226"/>
                  <a:gd name="T4" fmla="*/ 1245 w 1385"/>
                  <a:gd name="T5" fmla="*/ 1032 h 1226"/>
                  <a:gd name="T6" fmla="*/ 1157 w 1385"/>
                  <a:gd name="T7" fmla="*/ 924 h 1226"/>
                  <a:gd name="T8" fmla="*/ 1048 w 1385"/>
                  <a:gd name="T9" fmla="*/ 802 h 1226"/>
                  <a:gd name="T10" fmla="*/ 953 w 1385"/>
                  <a:gd name="T11" fmla="*/ 704 h 1226"/>
                  <a:gd name="T12" fmla="*/ 884 w 1385"/>
                  <a:gd name="T13" fmla="*/ 639 h 1226"/>
                  <a:gd name="T14" fmla="*/ 811 w 1385"/>
                  <a:gd name="T15" fmla="*/ 572 h 1226"/>
                  <a:gd name="T16" fmla="*/ 733 w 1385"/>
                  <a:gd name="T17" fmla="*/ 505 h 1226"/>
                  <a:gd name="T18" fmla="*/ 612 w 1385"/>
                  <a:gd name="T19" fmla="*/ 410 h 1226"/>
                  <a:gd name="T20" fmla="*/ 465 w 1385"/>
                  <a:gd name="T21" fmla="*/ 300 h 1226"/>
                  <a:gd name="T22" fmla="*/ 337 w 1385"/>
                  <a:gd name="T23" fmla="*/ 209 h 1226"/>
                  <a:gd name="T24" fmla="*/ 227 w 1385"/>
                  <a:gd name="T25" fmla="*/ 135 h 1226"/>
                  <a:gd name="T26" fmla="*/ 102 w 1385"/>
                  <a:gd name="T27" fmla="*/ 57 h 1226"/>
                  <a:gd name="T28" fmla="*/ 12 w 1385"/>
                  <a:gd name="T29" fmla="*/ 6 h 1226"/>
                  <a:gd name="T30" fmla="*/ 3 w 1385"/>
                  <a:gd name="T31" fmla="*/ 18 h 1226"/>
                  <a:gd name="T32" fmla="*/ 31 w 1385"/>
                  <a:gd name="T33" fmla="*/ 109 h 1226"/>
                  <a:gd name="T34" fmla="*/ 57 w 1385"/>
                  <a:gd name="T35" fmla="*/ 177 h 1226"/>
                  <a:gd name="T36" fmla="*/ 80 w 1385"/>
                  <a:gd name="T37" fmla="*/ 228 h 1226"/>
                  <a:gd name="T38" fmla="*/ 109 w 1385"/>
                  <a:gd name="T39" fmla="*/ 286 h 1226"/>
                  <a:gd name="T40" fmla="*/ 144 w 1385"/>
                  <a:gd name="T41" fmla="*/ 348 h 1226"/>
                  <a:gd name="T42" fmla="*/ 184 w 1385"/>
                  <a:gd name="T43" fmla="*/ 412 h 1226"/>
                  <a:gd name="T44" fmla="*/ 231 w 1385"/>
                  <a:gd name="T45" fmla="*/ 480 h 1226"/>
                  <a:gd name="T46" fmla="*/ 285 w 1385"/>
                  <a:gd name="T47" fmla="*/ 550 h 1226"/>
                  <a:gd name="T48" fmla="*/ 347 w 1385"/>
                  <a:gd name="T49" fmla="*/ 621 h 1226"/>
                  <a:gd name="T50" fmla="*/ 416 w 1385"/>
                  <a:gd name="T51" fmla="*/ 694 h 1226"/>
                  <a:gd name="T52" fmla="*/ 494 w 1385"/>
                  <a:gd name="T53" fmla="*/ 767 h 1226"/>
                  <a:gd name="T54" fmla="*/ 580 w 1385"/>
                  <a:gd name="T55" fmla="*/ 839 h 1226"/>
                  <a:gd name="T56" fmla="*/ 664 w 1385"/>
                  <a:gd name="T57" fmla="*/ 903 h 1226"/>
                  <a:gd name="T58" fmla="*/ 747 w 1385"/>
                  <a:gd name="T59" fmla="*/ 959 h 1226"/>
                  <a:gd name="T60" fmla="*/ 826 w 1385"/>
                  <a:gd name="T61" fmla="*/ 1010 h 1226"/>
                  <a:gd name="T62" fmla="*/ 902 w 1385"/>
                  <a:gd name="T63" fmla="*/ 1052 h 1226"/>
                  <a:gd name="T64" fmla="*/ 974 w 1385"/>
                  <a:gd name="T65" fmla="*/ 1090 h 1226"/>
                  <a:gd name="T66" fmla="*/ 1042 w 1385"/>
                  <a:gd name="T67" fmla="*/ 1121 h 1226"/>
                  <a:gd name="T68" fmla="*/ 1105 w 1385"/>
                  <a:gd name="T69" fmla="*/ 1148 h 1226"/>
                  <a:gd name="T70" fmla="*/ 1190 w 1385"/>
                  <a:gd name="T71" fmla="*/ 1178 h 1226"/>
                  <a:gd name="T72" fmla="*/ 1282 w 1385"/>
                  <a:gd name="T73" fmla="*/ 1205 h 1226"/>
                  <a:gd name="T74" fmla="*/ 1346 w 1385"/>
                  <a:gd name="T75" fmla="*/ 1219 h 1226"/>
                  <a:gd name="T76" fmla="*/ 1381 w 1385"/>
                  <a:gd name="T77" fmla="*/ 1225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5" h="1226">
                    <a:moveTo>
                      <a:pt x="1385" y="1226"/>
                    </a:moveTo>
                    <a:lnTo>
                      <a:pt x="1374" y="1207"/>
                    </a:lnTo>
                    <a:lnTo>
                      <a:pt x="1338" y="1157"/>
                    </a:lnTo>
                    <a:lnTo>
                      <a:pt x="1313" y="1121"/>
                    </a:lnTo>
                    <a:lnTo>
                      <a:pt x="1282" y="1079"/>
                    </a:lnTo>
                    <a:lnTo>
                      <a:pt x="1245" y="1032"/>
                    </a:lnTo>
                    <a:lnTo>
                      <a:pt x="1204" y="980"/>
                    </a:lnTo>
                    <a:lnTo>
                      <a:pt x="1157" y="924"/>
                    </a:lnTo>
                    <a:lnTo>
                      <a:pt x="1105" y="864"/>
                    </a:lnTo>
                    <a:lnTo>
                      <a:pt x="1048" y="802"/>
                    </a:lnTo>
                    <a:lnTo>
                      <a:pt x="987" y="737"/>
                    </a:lnTo>
                    <a:lnTo>
                      <a:pt x="953" y="704"/>
                    </a:lnTo>
                    <a:lnTo>
                      <a:pt x="920" y="672"/>
                    </a:lnTo>
                    <a:lnTo>
                      <a:pt x="884" y="639"/>
                    </a:lnTo>
                    <a:lnTo>
                      <a:pt x="849" y="605"/>
                    </a:lnTo>
                    <a:lnTo>
                      <a:pt x="811" y="572"/>
                    </a:lnTo>
                    <a:lnTo>
                      <a:pt x="773" y="539"/>
                    </a:lnTo>
                    <a:lnTo>
                      <a:pt x="733" y="505"/>
                    </a:lnTo>
                    <a:lnTo>
                      <a:pt x="693" y="473"/>
                    </a:lnTo>
                    <a:lnTo>
                      <a:pt x="612" y="410"/>
                    </a:lnTo>
                    <a:lnTo>
                      <a:pt x="536" y="353"/>
                    </a:lnTo>
                    <a:lnTo>
                      <a:pt x="465" y="300"/>
                    </a:lnTo>
                    <a:lnTo>
                      <a:pt x="399" y="251"/>
                    </a:lnTo>
                    <a:lnTo>
                      <a:pt x="337" y="209"/>
                    </a:lnTo>
                    <a:lnTo>
                      <a:pt x="279" y="170"/>
                    </a:lnTo>
                    <a:lnTo>
                      <a:pt x="227" y="135"/>
                    </a:lnTo>
                    <a:lnTo>
                      <a:pt x="180" y="106"/>
                    </a:lnTo>
                    <a:lnTo>
                      <a:pt x="102" y="57"/>
                    </a:lnTo>
                    <a:lnTo>
                      <a:pt x="46" y="25"/>
                    </a:lnTo>
                    <a:lnTo>
                      <a:pt x="12" y="6"/>
                    </a:lnTo>
                    <a:lnTo>
                      <a:pt x="0" y="0"/>
                    </a:lnTo>
                    <a:lnTo>
                      <a:pt x="3" y="18"/>
                    </a:lnTo>
                    <a:lnTo>
                      <a:pt x="18" y="71"/>
                    </a:lnTo>
                    <a:lnTo>
                      <a:pt x="31" y="109"/>
                    </a:lnTo>
                    <a:lnTo>
                      <a:pt x="47" y="153"/>
                    </a:lnTo>
                    <a:lnTo>
                      <a:pt x="57" y="177"/>
                    </a:lnTo>
                    <a:lnTo>
                      <a:pt x="68" y="202"/>
                    </a:lnTo>
                    <a:lnTo>
                      <a:pt x="80" y="228"/>
                    </a:lnTo>
                    <a:lnTo>
                      <a:pt x="94" y="257"/>
                    </a:lnTo>
                    <a:lnTo>
                      <a:pt x="109" y="286"/>
                    </a:lnTo>
                    <a:lnTo>
                      <a:pt x="125" y="317"/>
                    </a:lnTo>
                    <a:lnTo>
                      <a:pt x="144" y="348"/>
                    </a:lnTo>
                    <a:lnTo>
                      <a:pt x="163" y="380"/>
                    </a:lnTo>
                    <a:lnTo>
                      <a:pt x="184" y="412"/>
                    </a:lnTo>
                    <a:lnTo>
                      <a:pt x="207" y="446"/>
                    </a:lnTo>
                    <a:lnTo>
                      <a:pt x="231" y="480"/>
                    </a:lnTo>
                    <a:lnTo>
                      <a:pt x="257" y="515"/>
                    </a:lnTo>
                    <a:lnTo>
                      <a:pt x="285" y="550"/>
                    </a:lnTo>
                    <a:lnTo>
                      <a:pt x="315" y="586"/>
                    </a:lnTo>
                    <a:lnTo>
                      <a:pt x="347" y="621"/>
                    </a:lnTo>
                    <a:lnTo>
                      <a:pt x="380" y="658"/>
                    </a:lnTo>
                    <a:lnTo>
                      <a:pt x="416" y="694"/>
                    </a:lnTo>
                    <a:lnTo>
                      <a:pt x="454" y="731"/>
                    </a:lnTo>
                    <a:lnTo>
                      <a:pt x="494" y="767"/>
                    </a:lnTo>
                    <a:lnTo>
                      <a:pt x="536" y="803"/>
                    </a:lnTo>
                    <a:lnTo>
                      <a:pt x="580" y="839"/>
                    </a:lnTo>
                    <a:lnTo>
                      <a:pt x="623" y="872"/>
                    </a:lnTo>
                    <a:lnTo>
                      <a:pt x="664" y="903"/>
                    </a:lnTo>
                    <a:lnTo>
                      <a:pt x="706" y="932"/>
                    </a:lnTo>
                    <a:lnTo>
                      <a:pt x="747" y="959"/>
                    </a:lnTo>
                    <a:lnTo>
                      <a:pt x="787" y="986"/>
                    </a:lnTo>
                    <a:lnTo>
                      <a:pt x="826" y="1010"/>
                    </a:lnTo>
                    <a:lnTo>
                      <a:pt x="865" y="1032"/>
                    </a:lnTo>
                    <a:lnTo>
                      <a:pt x="902" y="1052"/>
                    </a:lnTo>
                    <a:lnTo>
                      <a:pt x="938" y="1072"/>
                    </a:lnTo>
                    <a:lnTo>
                      <a:pt x="974" y="1090"/>
                    </a:lnTo>
                    <a:lnTo>
                      <a:pt x="1009" y="1106"/>
                    </a:lnTo>
                    <a:lnTo>
                      <a:pt x="1042" y="1121"/>
                    </a:lnTo>
                    <a:lnTo>
                      <a:pt x="1074" y="1135"/>
                    </a:lnTo>
                    <a:lnTo>
                      <a:pt x="1105" y="1148"/>
                    </a:lnTo>
                    <a:lnTo>
                      <a:pt x="1135" y="1159"/>
                    </a:lnTo>
                    <a:lnTo>
                      <a:pt x="1190" y="1178"/>
                    </a:lnTo>
                    <a:lnTo>
                      <a:pt x="1238" y="1194"/>
                    </a:lnTo>
                    <a:lnTo>
                      <a:pt x="1282" y="1205"/>
                    </a:lnTo>
                    <a:lnTo>
                      <a:pt x="1317" y="1213"/>
                    </a:lnTo>
                    <a:lnTo>
                      <a:pt x="1346" y="1219"/>
                    </a:lnTo>
                    <a:lnTo>
                      <a:pt x="1368" y="1223"/>
                    </a:lnTo>
                    <a:lnTo>
                      <a:pt x="1381" y="1225"/>
                    </a:lnTo>
                    <a:lnTo>
                      <a:pt x="1385" y="1226"/>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ïsľîďè"/>
              <p:cNvSpPr/>
              <p:nvPr/>
            </p:nvSpPr>
            <p:spPr bwMode="auto">
              <a:xfrm>
                <a:off x="6511925" y="2344135"/>
                <a:ext cx="739850" cy="283672"/>
              </a:xfrm>
              <a:custGeom>
                <a:avLst/>
                <a:gdLst>
                  <a:gd name="T0" fmla="*/ 1733 w 1736"/>
                  <a:gd name="T1" fmla="*/ 34 h 666"/>
                  <a:gd name="T2" fmla="*/ 1699 w 1736"/>
                  <a:gd name="T3" fmla="*/ 58 h 666"/>
                  <a:gd name="T4" fmla="*/ 1632 w 1736"/>
                  <a:gd name="T5" fmla="*/ 102 h 666"/>
                  <a:gd name="T6" fmla="*/ 1537 w 1736"/>
                  <a:gd name="T7" fmla="*/ 160 h 666"/>
                  <a:gd name="T8" fmla="*/ 1415 w 1736"/>
                  <a:gd name="T9" fmla="*/ 228 h 666"/>
                  <a:gd name="T10" fmla="*/ 1269 w 1736"/>
                  <a:gd name="T11" fmla="*/ 302 h 666"/>
                  <a:gd name="T12" fmla="*/ 1145 w 1736"/>
                  <a:gd name="T13" fmla="*/ 358 h 666"/>
                  <a:gd name="T14" fmla="*/ 1058 w 1736"/>
                  <a:gd name="T15" fmla="*/ 395 h 666"/>
                  <a:gd name="T16" fmla="*/ 965 w 1736"/>
                  <a:gd name="T17" fmla="*/ 429 h 666"/>
                  <a:gd name="T18" fmla="*/ 867 w 1736"/>
                  <a:gd name="T19" fmla="*/ 462 h 666"/>
                  <a:gd name="T20" fmla="*/ 720 w 1736"/>
                  <a:gd name="T21" fmla="*/ 508 h 666"/>
                  <a:gd name="T22" fmla="*/ 543 w 1736"/>
                  <a:gd name="T23" fmla="*/ 557 h 666"/>
                  <a:gd name="T24" fmla="*/ 390 w 1736"/>
                  <a:gd name="T25" fmla="*/ 594 h 666"/>
                  <a:gd name="T26" fmla="*/ 262 w 1736"/>
                  <a:gd name="T27" fmla="*/ 623 h 666"/>
                  <a:gd name="T28" fmla="*/ 159 w 1736"/>
                  <a:gd name="T29" fmla="*/ 643 h 666"/>
                  <a:gd name="T30" fmla="*/ 81 w 1736"/>
                  <a:gd name="T31" fmla="*/ 655 h 666"/>
                  <a:gd name="T32" fmla="*/ 30 w 1736"/>
                  <a:gd name="T33" fmla="*/ 663 h 666"/>
                  <a:gd name="T34" fmla="*/ 3 w 1736"/>
                  <a:gd name="T35" fmla="*/ 666 h 666"/>
                  <a:gd name="T36" fmla="*/ 11 w 1736"/>
                  <a:gd name="T37" fmla="*/ 651 h 666"/>
                  <a:gd name="T38" fmla="*/ 69 w 1736"/>
                  <a:gd name="T39" fmla="*/ 576 h 666"/>
                  <a:gd name="T40" fmla="*/ 118 w 1736"/>
                  <a:gd name="T41" fmla="*/ 523 h 666"/>
                  <a:gd name="T42" fmla="*/ 159 w 1736"/>
                  <a:gd name="T43" fmla="*/ 483 h 666"/>
                  <a:gd name="T44" fmla="*/ 207 w 1736"/>
                  <a:gd name="T45" fmla="*/ 439 h 666"/>
                  <a:gd name="T46" fmla="*/ 260 w 1736"/>
                  <a:gd name="T47" fmla="*/ 395 h 666"/>
                  <a:gd name="T48" fmla="*/ 323 w 1736"/>
                  <a:gd name="T49" fmla="*/ 350 h 666"/>
                  <a:gd name="T50" fmla="*/ 390 w 1736"/>
                  <a:gd name="T51" fmla="*/ 304 h 666"/>
                  <a:gd name="T52" fmla="*/ 466 w 1736"/>
                  <a:gd name="T53" fmla="*/ 258 h 666"/>
                  <a:gd name="T54" fmla="*/ 550 w 1736"/>
                  <a:gd name="T55" fmla="*/ 214 h 666"/>
                  <a:gd name="T56" fmla="*/ 641 w 1736"/>
                  <a:gd name="T57" fmla="*/ 172 h 666"/>
                  <a:gd name="T58" fmla="*/ 741 w 1736"/>
                  <a:gd name="T59" fmla="*/ 133 h 666"/>
                  <a:gd name="T60" fmla="*/ 846 w 1736"/>
                  <a:gd name="T61" fmla="*/ 97 h 666"/>
                  <a:gd name="T62" fmla="*/ 949 w 1736"/>
                  <a:gd name="T63" fmla="*/ 68 h 666"/>
                  <a:gd name="T64" fmla="*/ 1045 w 1736"/>
                  <a:gd name="T65" fmla="*/ 45 h 666"/>
                  <a:gd name="T66" fmla="*/ 1138 w 1736"/>
                  <a:gd name="T67" fmla="*/ 28 h 666"/>
                  <a:gd name="T68" fmla="*/ 1224 w 1736"/>
                  <a:gd name="T69" fmla="*/ 15 h 666"/>
                  <a:gd name="T70" fmla="*/ 1305 w 1736"/>
                  <a:gd name="T71" fmla="*/ 7 h 666"/>
                  <a:gd name="T72" fmla="*/ 1379 w 1736"/>
                  <a:gd name="T73" fmla="*/ 3 h 666"/>
                  <a:gd name="T74" fmla="*/ 1448 w 1736"/>
                  <a:gd name="T75" fmla="*/ 0 h 666"/>
                  <a:gd name="T76" fmla="*/ 1538 w 1736"/>
                  <a:gd name="T77" fmla="*/ 3 h 666"/>
                  <a:gd name="T78" fmla="*/ 1633 w 1736"/>
                  <a:gd name="T79" fmla="*/ 12 h 666"/>
                  <a:gd name="T80" fmla="*/ 1699 w 1736"/>
                  <a:gd name="T81" fmla="*/ 22 h 666"/>
                  <a:gd name="T82" fmla="*/ 1733 w 1736"/>
                  <a:gd name="T83" fmla="*/ 2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6" h="666">
                    <a:moveTo>
                      <a:pt x="1736" y="30"/>
                    </a:moveTo>
                    <a:lnTo>
                      <a:pt x="1733" y="34"/>
                    </a:lnTo>
                    <a:lnTo>
                      <a:pt x="1719" y="43"/>
                    </a:lnTo>
                    <a:lnTo>
                      <a:pt x="1699" y="58"/>
                    </a:lnTo>
                    <a:lnTo>
                      <a:pt x="1669" y="77"/>
                    </a:lnTo>
                    <a:lnTo>
                      <a:pt x="1632" y="102"/>
                    </a:lnTo>
                    <a:lnTo>
                      <a:pt x="1587" y="129"/>
                    </a:lnTo>
                    <a:lnTo>
                      <a:pt x="1537" y="160"/>
                    </a:lnTo>
                    <a:lnTo>
                      <a:pt x="1479" y="194"/>
                    </a:lnTo>
                    <a:lnTo>
                      <a:pt x="1415" y="228"/>
                    </a:lnTo>
                    <a:lnTo>
                      <a:pt x="1345" y="265"/>
                    </a:lnTo>
                    <a:lnTo>
                      <a:pt x="1269" y="302"/>
                    </a:lnTo>
                    <a:lnTo>
                      <a:pt x="1187" y="339"/>
                    </a:lnTo>
                    <a:lnTo>
                      <a:pt x="1145" y="358"/>
                    </a:lnTo>
                    <a:lnTo>
                      <a:pt x="1102" y="376"/>
                    </a:lnTo>
                    <a:lnTo>
                      <a:pt x="1058" y="395"/>
                    </a:lnTo>
                    <a:lnTo>
                      <a:pt x="1012" y="412"/>
                    </a:lnTo>
                    <a:lnTo>
                      <a:pt x="965" y="429"/>
                    </a:lnTo>
                    <a:lnTo>
                      <a:pt x="916" y="446"/>
                    </a:lnTo>
                    <a:lnTo>
                      <a:pt x="867" y="462"/>
                    </a:lnTo>
                    <a:lnTo>
                      <a:pt x="818" y="478"/>
                    </a:lnTo>
                    <a:lnTo>
                      <a:pt x="720" y="508"/>
                    </a:lnTo>
                    <a:lnTo>
                      <a:pt x="628" y="534"/>
                    </a:lnTo>
                    <a:lnTo>
                      <a:pt x="543" y="557"/>
                    </a:lnTo>
                    <a:lnTo>
                      <a:pt x="464" y="577"/>
                    </a:lnTo>
                    <a:lnTo>
                      <a:pt x="390" y="594"/>
                    </a:lnTo>
                    <a:lnTo>
                      <a:pt x="323" y="611"/>
                    </a:lnTo>
                    <a:lnTo>
                      <a:pt x="262" y="623"/>
                    </a:lnTo>
                    <a:lnTo>
                      <a:pt x="208" y="634"/>
                    </a:lnTo>
                    <a:lnTo>
                      <a:pt x="159" y="643"/>
                    </a:lnTo>
                    <a:lnTo>
                      <a:pt x="117" y="650"/>
                    </a:lnTo>
                    <a:lnTo>
                      <a:pt x="81" y="655"/>
                    </a:lnTo>
                    <a:lnTo>
                      <a:pt x="53" y="660"/>
                    </a:lnTo>
                    <a:lnTo>
                      <a:pt x="30" y="663"/>
                    </a:lnTo>
                    <a:lnTo>
                      <a:pt x="14" y="665"/>
                    </a:lnTo>
                    <a:lnTo>
                      <a:pt x="3" y="666"/>
                    </a:lnTo>
                    <a:lnTo>
                      <a:pt x="0" y="666"/>
                    </a:lnTo>
                    <a:lnTo>
                      <a:pt x="11" y="651"/>
                    </a:lnTo>
                    <a:lnTo>
                      <a:pt x="43" y="607"/>
                    </a:lnTo>
                    <a:lnTo>
                      <a:pt x="69" y="576"/>
                    </a:lnTo>
                    <a:lnTo>
                      <a:pt x="100" y="542"/>
                    </a:lnTo>
                    <a:lnTo>
                      <a:pt x="118" y="523"/>
                    </a:lnTo>
                    <a:lnTo>
                      <a:pt x="138" y="503"/>
                    </a:lnTo>
                    <a:lnTo>
                      <a:pt x="159" y="483"/>
                    </a:lnTo>
                    <a:lnTo>
                      <a:pt x="182" y="461"/>
                    </a:lnTo>
                    <a:lnTo>
                      <a:pt x="207" y="439"/>
                    </a:lnTo>
                    <a:lnTo>
                      <a:pt x="233" y="418"/>
                    </a:lnTo>
                    <a:lnTo>
                      <a:pt x="260" y="395"/>
                    </a:lnTo>
                    <a:lnTo>
                      <a:pt x="290" y="373"/>
                    </a:lnTo>
                    <a:lnTo>
                      <a:pt x="323" y="350"/>
                    </a:lnTo>
                    <a:lnTo>
                      <a:pt x="356" y="327"/>
                    </a:lnTo>
                    <a:lnTo>
                      <a:pt x="390" y="304"/>
                    </a:lnTo>
                    <a:lnTo>
                      <a:pt x="428" y="281"/>
                    </a:lnTo>
                    <a:lnTo>
                      <a:pt x="466" y="258"/>
                    </a:lnTo>
                    <a:lnTo>
                      <a:pt x="507" y="236"/>
                    </a:lnTo>
                    <a:lnTo>
                      <a:pt x="550" y="214"/>
                    </a:lnTo>
                    <a:lnTo>
                      <a:pt x="595" y="192"/>
                    </a:lnTo>
                    <a:lnTo>
                      <a:pt x="641" y="172"/>
                    </a:lnTo>
                    <a:lnTo>
                      <a:pt x="690" y="152"/>
                    </a:lnTo>
                    <a:lnTo>
                      <a:pt x="741" y="133"/>
                    </a:lnTo>
                    <a:lnTo>
                      <a:pt x="792" y="114"/>
                    </a:lnTo>
                    <a:lnTo>
                      <a:pt x="846" y="97"/>
                    </a:lnTo>
                    <a:lnTo>
                      <a:pt x="898" y="82"/>
                    </a:lnTo>
                    <a:lnTo>
                      <a:pt x="949" y="68"/>
                    </a:lnTo>
                    <a:lnTo>
                      <a:pt x="998" y="56"/>
                    </a:lnTo>
                    <a:lnTo>
                      <a:pt x="1045" y="45"/>
                    </a:lnTo>
                    <a:lnTo>
                      <a:pt x="1092" y="36"/>
                    </a:lnTo>
                    <a:lnTo>
                      <a:pt x="1138" y="28"/>
                    </a:lnTo>
                    <a:lnTo>
                      <a:pt x="1182" y="21"/>
                    </a:lnTo>
                    <a:lnTo>
                      <a:pt x="1224" y="15"/>
                    </a:lnTo>
                    <a:lnTo>
                      <a:pt x="1266" y="11"/>
                    </a:lnTo>
                    <a:lnTo>
                      <a:pt x="1305" y="7"/>
                    </a:lnTo>
                    <a:lnTo>
                      <a:pt x="1342" y="4"/>
                    </a:lnTo>
                    <a:lnTo>
                      <a:pt x="1379" y="3"/>
                    </a:lnTo>
                    <a:lnTo>
                      <a:pt x="1415" y="2"/>
                    </a:lnTo>
                    <a:lnTo>
                      <a:pt x="1448" y="0"/>
                    </a:lnTo>
                    <a:lnTo>
                      <a:pt x="1479" y="0"/>
                    </a:lnTo>
                    <a:lnTo>
                      <a:pt x="1538" y="3"/>
                    </a:lnTo>
                    <a:lnTo>
                      <a:pt x="1589" y="6"/>
                    </a:lnTo>
                    <a:lnTo>
                      <a:pt x="1633" y="12"/>
                    </a:lnTo>
                    <a:lnTo>
                      <a:pt x="1670" y="17"/>
                    </a:lnTo>
                    <a:lnTo>
                      <a:pt x="1699" y="22"/>
                    </a:lnTo>
                    <a:lnTo>
                      <a:pt x="1719" y="26"/>
                    </a:lnTo>
                    <a:lnTo>
                      <a:pt x="1733" y="29"/>
                    </a:lnTo>
                    <a:lnTo>
                      <a:pt x="1736" y="3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ïṩḷíďé"/>
              <p:cNvSpPr/>
              <p:nvPr/>
            </p:nvSpPr>
            <p:spPr bwMode="auto">
              <a:xfrm>
                <a:off x="6232086" y="2652086"/>
                <a:ext cx="208282" cy="771793"/>
              </a:xfrm>
              <a:custGeom>
                <a:avLst/>
                <a:gdLst>
                  <a:gd name="T0" fmla="*/ 3 w 490"/>
                  <a:gd name="T1" fmla="*/ 1804 h 1810"/>
                  <a:gd name="T2" fmla="*/ 1 w 490"/>
                  <a:gd name="T3" fmla="*/ 1762 h 1810"/>
                  <a:gd name="T4" fmla="*/ 0 w 490"/>
                  <a:gd name="T5" fmla="*/ 1683 h 1810"/>
                  <a:gd name="T6" fmla="*/ 1 w 490"/>
                  <a:gd name="T7" fmla="*/ 1571 h 1810"/>
                  <a:gd name="T8" fmla="*/ 8 w 490"/>
                  <a:gd name="T9" fmla="*/ 1431 h 1810"/>
                  <a:gd name="T10" fmla="*/ 23 w 490"/>
                  <a:gd name="T11" fmla="*/ 1269 h 1810"/>
                  <a:gd name="T12" fmla="*/ 41 w 490"/>
                  <a:gd name="T13" fmla="*/ 1134 h 1810"/>
                  <a:gd name="T14" fmla="*/ 57 w 490"/>
                  <a:gd name="T15" fmla="*/ 1040 h 1810"/>
                  <a:gd name="T16" fmla="*/ 78 w 490"/>
                  <a:gd name="T17" fmla="*/ 943 h 1810"/>
                  <a:gd name="T18" fmla="*/ 101 w 490"/>
                  <a:gd name="T19" fmla="*/ 844 h 1810"/>
                  <a:gd name="T20" fmla="*/ 141 w 490"/>
                  <a:gd name="T21" fmla="*/ 694 h 1810"/>
                  <a:gd name="T22" fmla="*/ 194 w 490"/>
                  <a:gd name="T23" fmla="*/ 519 h 1810"/>
                  <a:gd name="T24" fmla="*/ 243 w 490"/>
                  <a:gd name="T25" fmla="*/ 369 h 1810"/>
                  <a:gd name="T26" fmla="*/ 288 w 490"/>
                  <a:gd name="T27" fmla="*/ 245 h 1810"/>
                  <a:gd name="T28" fmla="*/ 342 w 490"/>
                  <a:gd name="T29" fmla="*/ 108 h 1810"/>
                  <a:gd name="T30" fmla="*/ 385 w 490"/>
                  <a:gd name="T31" fmla="*/ 13 h 1810"/>
                  <a:gd name="T32" fmla="*/ 393 w 490"/>
                  <a:gd name="T33" fmla="*/ 5 h 1810"/>
                  <a:gd name="T34" fmla="*/ 407 w 490"/>
                  <a:gd name="T35" fmla="*/ 40 h 1810"/>
                  <a:gd name="T36" fmla="*/ 430 w 490"/>
                  <a:gd name="T37" fmla="*/ 107 h 1810"/>
                  <a:gd name="T38" fmla="*/ 449 w 490"/>
                  <a:gd name="T39" fmla="*/ 177 h 1810"/>
                  <a:gd name="T40" fmla="*/ 461 w 490"/>
                  <a:gd name="T41" fmla="*/ 234 h 1810"/>
                  <a:gd name="T42" fmla="*/ 473 w 490"/>
                  <a:gd name="T43" fmla="*/ 296 h 1810"/>
                  <a:gd name="T44" fmla="*/ 481 w 490"/>
                  <a:gd name="T45" fmla="*/ 366 h 1810"/>
                  <a:gd name="T46" fmla="*/ 488 w 490"/>
                  <a:gd name="T47" fmla="*/ 442 h 1810"/>
                  <a:gd name="T48" fmla="*/ 490 w 490"/>
                  <a:gd name="T49" fmla="*/ 524 h 1810"/>
                  <a:gd name="T50" fmla="*/ 488 w 490"/>
                  <a:gd name="T51" fmla="*/ 613 h 1810"/>
                  <a:gd name="T52" fmla="*/ 481 w 490"/>
                  <a:gd name="T53" fmla="*/ 707 h 1810"/>
                  <a:gd name="T54" fmla="*/ 468 w 490"/>
                  <a:gd name="T55" fmla="*/ 807 h 1810"/>
                  <a:gd name="T56" fmla="*/ 448 w 490"/>
                  <a:gd name="T57" fmla="*/ 912 h 1810"/>
                  <a:gd name="T58" fmla="*/ 421 w 490"/>
                  <a:gd name="T59" fmla="*/ 1020 h 1810"/>
                  <a:gd name="T60" fmla="*/ 391 w 490"/>
                  <a:gd name="T61" fmla="*/ 1122 h 1810"/>
                  <a:gd name="T62" fmla="*/ 359 w 490"/>
                  <a:gd name="T63" fmla="*/ 1216 h 1810"/>
                  <a:gd name="T64" fmla="*/ 325 w 490"/>
                  <a:gd name="T65" fmla="*/ 1303 h 1810"/>
                  <a:gd name="T66" fmla="*/ 289 w 490"/>
                  <a:gd name="T67" fmla="*/ 1384 h 1810"/>
                  <a:gd name="T68" fmla="*/ 254 w 490"/>
                  <a:gd name="T69" fmla="*/ 1456 h 1810"/>
                  <a:gd name="T70" fmla="*/ 218 w 490"/>
                  <a:gd name="T71" fmla="*/ 1522 h 1810"/>
                  <a:gd name="T72" fmla="*/ 182 w 490"/>
                  <a:gd name="T73" fmla="*/ 1580 h 1810"/>
                  <a:gd name="T74" fmla="*/ 133 w 490"/>
                  <a:gd name="T75" fmla="*/ 1655 h 1810"/>
                  <a:gd name="T76" fmla="*/ 74 w 490"/>
                  <a:gd name="T77" fmla="*/ 1732 h 1810"/>
                  <a:gd name="T78" fmla="*/ 31 w 490"/>
                  <a:gd name="T79" fmla="*/ 1781 h 1810"/>
                  <a:gd name="T80" fmla="*/ 7 w 490"/>
                  <a:gd name="T81" fmla="*/ 180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0" h="1810">
                    <a:moveTo>
                      <a:pt x="3" y="1810"/>
                    </a:moveTo>
                    <a:lnTo>
                      <a:pt x="3" y="1804"/>
                    </a:lnTo>
                    <a:lnTo>
                      <a:pt x="2" y="1788"/>
                    </a:lnTo>
                    <a:lnTo>
                      <a:pt x="1" y="1762"/>
                    </a:lnTo>
                    <a:lnTo>
                      <a:pt x="0" y="1727"/>
                    </a:lnTo>
                    <a:lnTo>
                      <a:pt x="0" y="1683"/>
                    </a:lnTo>
                    <a:lnTo>
                      <a:pt x="0" y="1631"/>
                    </a:lnTo>
                    <a:lnTo>
                      <a:pt x="1" y="1571"/>
                    </a:lnTo>
                    <a:lnTo>
                      <a:pt x="3" y="1504"/>
                    </a:lnTo>
                    <a:lnTo>
                      <a:pt x="8" y="1431"/>
                    </a:lnTo>
                    <a:lnTo>
                      <a:pt x="15" y="1353"/>
                    </a:lnTo>
                    <a:lnTo>
                      <a:pt x="23" y="1269"/>
                    </a:lnTo>
                    <a:lnTo>
                      <a:pt x="34" y="1180"/>
                    </a:lnTo>
                    <a:lnTo>
                      <a:pt x="41" y="1134"/>
                    </a:lnTo>
                    <a:lnTo>
                      <a:pt x="49" y="1087"/>
                    </a:lnTo>
                    <a:lnTo>
                      <a:pt x="57" y="1040"/>
                    </a:lnTo>
                    <a:lnTo>
                      <a:pt x="68" y="992"/>
                    </a:lnTo>
                    <a:lnTo>
                      <a:pt x="78" y="943"/>
                    </a:lnTo>
                    <a:lnTo>
                      <a:pt x="88" y="893"/>
                    </a:lnTo>
                    <a:lnTo>
                      <a:pt x="101" y="844"/>
                    </a:lnTo>
                    <a:lnTo>
                      <a:pt x="115" y="792"/>
                    </a:lnTo>
                    <a:lnTo>
                      <a:pt x="141" y="694"/>
                    </a:lnTo>
                    <a:lnTo>
                      <a:pt x="169" y="603"/>
                    </a:lnTo>
                    <a:lnTo>
                      <a:pt x="194" y="519"/>
                    </a:lnTo>
                    <a:lnTo>
                      <a:pt x="219" y="441"/>
                    </a:lnTo>
                    <a:lnTo>
                      <a:pt x="243" y="369"/>
                    </a:lnTo>
                    <a:lnTo>
                      <a:pt x="266" y="304"/>
                    </a:lnTo>
                    <a:lnTo>
                      <a:pt x="288" y="245"/>
                    </a:lnTo>
                    <a:lnTo>
                      <a:pt x="308" y="193"/>
                    </a:lnTo>
                    <a:lnTo>
                      <a:pt x="342" y="108"/>
                    </a:lnTo>
                    <a:lnTo>
                      <a:pt x="368" y="49"/>
                    </a:lnTo>
                    <a:lnTo>
                      <a:pt x="385" y="13"/>
                    </a:lnTo>
                    <a:lnTo>
                      <a:pt x="390" y="0"/>
                    </a:lnTo>
                    <a:lnTo>
                      <a:pt x="393" y="5"/>
                    </a:lnTo>
                    <a:lnTo>
                      <a:pt x="398" y="19"/>
                    </a:lnTo>
                    <a:lnTo>
                      <a:pt x="407" y="40"/>
                    </a:lnTo>
                    <a:lnTo>
                      <a:pt x="418" y="69"/>
                    </a:lnTo>
                    <a:lnTo>
                      <a:pt x="430" y="107"/>
                    </a:lnTo>
                    <a:lnTo>
                      <a:pt x="443" y="152"/>
                    </a:lnTo>
                    <a:lnTo>
                      <a:pt x="449" y="177"/>
                    </a:lnTo>
                    <a:lnTo>
                      <a:pt x="456" y="204"/>
                    </a:lnTo>
                    <a:lnTo>
                      <a:pt x="461" y="234"/>
                    </a:lnTo>
                    <a:lnTo>
                      <a:pt x="467" y="264"/>
                    </a:lnTo>
                    <a:lnTo>
                      <a:pt x="473" y="296"/>
                    </a:lnTo>
                    <a:lnTo>
                      <a:pt x="478" y="330"/>
                    </a:lnTo>
                    <a:lnTo>
                      <a:pt x="481" y="366"/>
                    </a:lnTo>
                    <a:lnTo>
                      <a:pt x="484" y="404"/>
                    </a:lnTo>
                    <a:lnTo>
                      <a:pt x="488" y="442"/>
                    </a:lnTo>
                    <a:lnTo>
                      <a:pt x="489" y="483"/>
                    </a:lnTo>
                    <a:lnTo>
                      <a:pt x="490" y="524"/>
                    </a:lnTo>
                    <a:lnTo>
                      <a:pt x="489" y="568"/>
                    </a:lnTo>
                    <a:lnTo>
                      <a:pt x="488" y="613"/>
                    </a:lnTo>
                    <a:lnTo>
                      <a:pt x="484" y="659"/>
                    </a:lnTo>
                    <a:lnTo>
                      <a:pt x="481" y="707"/>
                    </a:lnTo>
                    <a:lnTo>
                      <a:pt x="475" y="756"/>
                    </a:lnTo>
                    <a:lnTo>
                      <a:pt x="468" y="807"/>
                    </a:lnTo>
                    <a:lnTo>
                      <a:pt x="459" y="859"/>
                    </a:lnTo>
                    <a:lnTo>
                      <a:pt x="448" y="912"/>
                    </a:lnTo>
                    <a:lnTo>
                      <a:pt x="436" y="966"/>
                    </a:lnTo>
                    <a:lnTo>
                      <a:pt x="421" y="1020"/>
                    </a:lnTo>
                    <a:lnTo>
                      <a:pt x="407" y="1071"/>
                    </a:lnTo>
                    <a:lnTo>
                      <a:pt x="391" y="1122"/>
                    </a:lnTo>
                    <a:lnTo>
                      <a:pt x="375" y="1170"/>
                    </a:lnTo>
                    <a:lnTo>
                      <a:pt x="359" y="1216"/>
                    </a:lnTo>
                    <a:lnTo>
                      <a:pt x="342" y="1261"/>
                    </a:lnTo>
                    <a:lnTo>
                      <a:pt x="325" y="1303"/>
                    </a:lnTo>
                    <a:lnTo>
                      <a:pt x="308" y="1345"/>
                    </a:lnTo>
                    <a:lnTo>
                      <a:pt x="289" y="1384"/>
                    </a:lnTo>
                    <a:lnTo>
                      <a:pt x="272" y="1421"/>
                    </a:lnTo>
                    <a:lnTo>
                      <a:pt x="254" y="1456"/>
                    </a:lnTo>
                    <a:lnTo>
                      <a:pt x="235" y="1489"/>
                    </a:lnTo>
                    <a:lnTo>
                      <a:pt x="218" y="1522"/>
                    </a:lnTo>
                    <a:lnTo>
                      <a:pt x="200" y="1552"/>
                    </a:lnTo>
                    <a:lnTo>
                      <a:pt x="182" y="1580"/>
                    </a:lnTo>
                    <a:lnTo>
                      <a:pt x="165" y="1607"/>
                    </a:lnTo>
                    <a:lnTo>
                      <a:pt x="133" y="1655"/>
                    </a:lnTo>
                    <a:lnTo>
                      <a:pt x="102" y="1697"/>
                    </a:lnTo>
                    <a:lnTo>
                      <a:pt x="74" y="1732"/>
                    </a:lnTo>
                    <a:lnTo>
                      <a:pt x="50" y="1759"/>
                    </a:lnTo>
                    <a:lnTo>
                      <a:pt x="31" y="1781"/>
                    </a:lnTo>
                    <a:lnTo>
                      <a:pt x="16" y="1797"/>
                    </a:lnTo>
                    <a:lnTo>
                      <a:pt x="7" y="1807"/>
                    </a:lnTo>
                    <a:lnTo>
                      <a:pt x="3" y="181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ļíďé"/>
              <p:cNvSpPr/>
              <p:nvPr/>
            </p:nvSpPr>
            <p:spPr bwMode="auto">
              <a:xfrm>
                <a:off x="5844911" y="2040018"/>
                <a:ext cx="589068" cy="521344"/>
              </a:xfrm>
              <a:custGeom>
                <a:avLst/>
                <a:gdLst>
                  <a:gd name="T0" fmla="*/ 1374 w 1385"/>
                  <a:gd name="T1" fmla="*/ 1207 h 1226"/>
                  <a:gd name="T2" fmla="*/ 1313 w 1385"/>
                  <a:gd name="T3" fmla="*/ 1121 h 1226"/>
                  <a:gd name="T4" fmla="*/ 1245 w 1385"/>
                  <a:gd name="T5" fmla="*/ 1032 h 1226"/>
                  <a:gd name="T6" fmla="*/ 1157 w 1385"/>
                  <a:gd name="T7" fmla="*/ 924 h 1226"/>
                  <a:gd name="T8" fmla="*/ 1048 w 1385"/>
                  <a:gd name="T9" fmla="*/ 802 h 1226"/>
                  <a:gd name="T10" fmla="*/ 953 w 1385"/>
                  <a:gd name="T11" fmla="*/ 704 h 1226"/>
                  <a:gd name="T12" fmla="*/ 884 w 1385"/>
                  <a:gd name="T13" fmla="*/ 639 h 1226"/>
                  <a:gd name="T14" fmla="*/ 811 w 1385"/>
                  <a:gd name="T15" fmla="*/ 572 h 1226"/>
                  <a:gd name="T16" fmla="*/ 733 w 1385"/>
                  <a:gd name="T17" fmla="*/ 505 h 1226"/>
                  <a:gd name="T18" fmla="*/ 612 w 1385"/>
                  <a:gd name="T19" fmla="*/ 410 h 1226"/>
                  <a:gd name="T20" fmla="*/ 465 w 1385"/>
                  <a:gd name="T21" fmla="*/ 300 h 1226"/>
                  <a:gd name="T22" fmla="*/ 337 w 1385"/>
                  <a:gd name="T23" fmla="*/ 209 h 1226"/>
                  <a:gd name="T24" fmla="*/ 227 w 1385"/>
                  <a:gd name="T25" fmla="*/ 135 h 1226"/>
                  <a:gd name="T26" fmla="*/ 102 w 1385"/>
                  <a:gd name="T27" fmla="*/ 57 h 1226"/>
                  <a:gd name="T28" fmla="*/ 12 w 1385"/>
                  <a:gd name="T29" fmla="*/ 6 h 1226"/>
                  <a:gd name="T30" fmla="*/ 3 w 1385"/>
                  <a:gd name="T31" fmla="*/ 18 h 1226"/>
                  <a:gd name="T32" fmla="*/ 31 w 1385"/>
                  <a:gd name="T33" fmla="*/ 109 h 1226"/>
                  <a:gd name="T34" fmla="*/ 57 w 1385"/>
                  <a:gd name="T35" fmla="*/ 177 h 1226"/>
                  <a:gd name="T36" fmla="*/ 80 w 1385"/>
                  <a:gd name="T37" fmla="*/ 228 h 1226"/>
                  <a:gd name="T38" fmla="*/ 109 w 1385"/>
                  <a:gd name="T39" fmla="*/ 286 h 1226"/>
                  <a:gd name="T40" fmla="*/ 144 w 1385"/>
                  <a:gd name="T41" fmla="*/ 348 h 1226"/>
                  <a:gd name="T42" fmla="*/ 184 w 1385"/>
                  <a:gd name="T43" fmla="*/ 412 h 1226"/>
                  <a:gd name="T44" fmla="*/ 231 w 1385"/>
                  <a:gd name="T45" fmla="*/ 480 h 1226"/>
                  <a:gd name="T46" fmla="*/ 285 w 1385"/>
                  <a:gd name="T47" fmla="*/ 550 h 1226"/>
                  <a:gd name="T48" fmla="*/ 347 w 1385"/>
                  <a:gd name="T49" fmla="*/ 621 h 1226"/>
                  <a:gd name="T50" fmla="*/ 416 w 1385"/>
                  <a:gd name="T51" fmla="*/ 694 h 1226"/>
                  <a:gd name="T52" fmla="*/ 494 w 1385"/>
                  <a:gd name="T53" fmla="*/ 767 h 1226"/>
                  <a:gd name="T54" fmla="*/ 580 w 1385"/>
                  <a:gd name="T55" fmla="*/ 839 h 1226"/>
                  <a:gd name="T56" fmla="*/ 664 w 1385"/>
                  <a:gd name="T57" fmla="*/ 903 h 1226"/>
                  <a:gd name="T58" fmla="*/ 747 w 1385"/>
                  <a:gd name="T59" fmla="*/ 959 h 1226"/>
                  <a:gd name="T60" fmla="*/ 826 w 1385"/>
                  <a:gd name="T61" fmla="*/ 1010 h 1226"/>
                  <a:gd name="T62" fmla="*/ 902 w 1385"/>
                  <a:gd name="T63" fmla="*/ 1052 h 1226"/>
                  <a:gd name="T64" fmla="*/ 974 w 1385"/>
                  <a:gd name="T65" fmla="*/ 1090 h 1226"/>
                  <a:gd name="T66" fmla="*/ 1042 w 1385"/>
                  <a:gd name="T67" fmla="*/ 1121 h 1226"/>
                  <a:gd name="T68" fmla="*/ 1105 w 1385"/>
                  <a:gd name="T69" fmla="*/ 1148 h 1226"/>
                  <a:gd name="T70" fmla="*/ 1190 w 1385"/>
                  <a:gd name="T71" fmla="*/ 1178 h 1226"/>
                  <a:gd name="T72" fmla="*/ 1282 w 1385"/>
                  <a:gd name="T73" fmla="*/ 1205 h 1226"/>
                  <a:gd name="T74" fmla="*/ 1346 w 1385"/>
                  <a:gd name="T75" fmla="*/ 1219 h 1226"/>
                  <a:gd name="T76" fmla="*/ 1381 w 1385"/>
                  <a:gd name="T77" fmla="*/ 1225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5" h="1226">
                    <a:moveTo>
                      <a:pt x="1385" y="1226"/>
                    </a:moveTo>
                    <a:lnTo>
                      <a:pt x="1374" y="1207"/>
                    </a:lnTo>
                    <a:lnTo>
                      <a:pt x="1338" y="1157"/>
                    </a:lnTo>
                    <a:lnTo>
                      <a:pt x="1313" y="1121"/>
                    </a:lnTo>
                    <a:lnTo>
                      <a:pt x="1282" y="1079"/>
                    </a:lnTo>
                    <a:lnTo>
                      <a:pt x="1245" y="1032"/>
                    </a:lnTo>
                    <a:lnTo>
                      <a:pt x="1204" y="980"/>
                    </a:lnTo>
                    <a:lnTo>
                      <a:pt x="1157" y="924"/>
                    </a:lnTo>
                    <a:lnTo>
                      <a:pt x="1105" y="864"/>
                    </a:lnTo>
                    <a:lnTo>
                      <a:pt x="1048" y="802"/>
                    </a:lnTo>
                    <a:lnTo>
                      <a:pt x="987" y="737"/>
                    </a:lnTo>
                    <a:lnTo>
                      <a:pt x="953" y="704"/>
                    </a:lnTo>
                    <a:lnTo>
                      <a:pt x="920" y="672"/>
                    </a:lnTo>
                    <a:lnTo>
                      <a:pt x="884" y="639"/>
                    </a:lnTo>
                    <a:lnTo>
                      <a:pt x="849" y="605"/>
                    </a:lnTo>
                    <a:lnTo>
                      <a:pt x="811" y="572"/>
                    </a:lnTo>
                    <a:lnTo>
                      <a:pt x="773" y="539"/>
                    </a:lnTo>
                    <a:lnTo>
                      <a:pt x="733" y="505"/>
                    </a:lnTo>
                    <a:lnTo>
                      <a:pt x="693" y="473"/>
                    </a:lnTo>
                    <a:lnTo>
                      <a:pt x="612" y="410"/>
                    </a:lnTo>
                    <a:lnTo>
                      <a:pt x="536" y="353"/>
                    </a:lnTo>
                    <a:lnTo>
                      <a:pt x="465" y="300"/>
                    </a:lnTo>
                    <a:lnTo>
                      <a:pt x="399" y="251"/>
                    </a:lnTo>
                    <a:lnTo>
                      <a:pt x="337" y="209"/>
                    </a:lnTo>
                    <a:lnTo>
                      <a:pt x="279" y="170"/>
                    </a:lnTo>
                    <a:lnTo>
                      <a:pt x="227" y="135"/>
                    </a:lnTo>
                    <a:lnTo>
                      <a:pt x="180" y="106"/>
                    </a:lnTo>
                    <a:lnTo>
                      <a:pt x="102" y="57"/>
                    </a:lnTo>
                    <a:lnTo>
                      <a:pt x="46" y="25"/>
                    </a:lnTo>
                    <a:lnTo>
                      <a:pt x="12" y="6"/>
                    </a:lnTo>
                    <a:lnTo>
                      <a:pt x="0" y="0"/>
                    </a:lnTo>
                    <a:lnTo>
                      <a:pt x="3" y="18"/>
                    </a:lnTo>
                    <a:lnTo>
                      <a:pt x="18" y="71"/>
                    </a:lnTo>
                    <a:lnTo>
                      <a:pt x="31" y="109"/>
                    </a:lnTo>
                    <a:lnTo>
                      <a:pt x="47" y="153"/>
                    </a:lnTo>
                    <a:lnTo>
                      <a:pt x="57" y="177"/>
                    </a:lnTo>
                    <a:lnTo>
                      <a:pt x="68" y="202"/>
                    </a:lnTo>
                    <a:lnTo>
                      <a:pt x="80" y="228"/>
                    </a:lnTo>
                    <a:lnTo>
                      <a:pt x="94" y="257"/>
                    </a:lnTo>
                    <a:lnTo>
                      <a:pt x="109" y="286"/>
                    </a:lnTo>
                    <a:lnTo>
                      <a:pt x="125" y="317"/>
                    </a:lnTo>
                    <a:lnTo>
                      <a:pt x="144" y="348"/>
                    </a:lnTo>
                    <a:lnTo>
                      <a:pt x="163" y="380"/>
                    </a:lnTo>
                    <a:lnTo>
                      <a:pt x="184" y="412"/>
                    </a:lnTo>
                    <a:lnTo>
                      <a:pt x="207" y="446"/>
                    </a:lnTo>
                    <a:lnTo>
                      <a:pt x="231" y="480"/>
                    </a:lnTo>
                    <a:lnTo>
                      <a:pt x="257" y="515"/>
                    </a:lnTo>
                    <a:lnTo>
                      <a:pt x="285" y="550"/>
                    </a:lnTo>
                    <a:lnTo>
                      <a:pt x="315" y="586"/>
                    </a:lnTo>
                    <a:lnTo>
                      <a:pt x="347" y="621"/>
                    </a:lnTo>
                    <a:lnTo>
                      <a:pt x="380" y="658"/>
                    </a:lnTo>
                    <a:lnTo>
                      <a:pt x="416" y="694"/>
                    </a:lnTo>
                    <a:lnTo>
                      <a:pt x="454" y="731"/>
                    </a:lnTo>
                    <a:lnTo>
                      <a:pt x="494" y="767"/>
                    </a:lnTo>
                    <a:lnTo>
                      <a:pt x="536" y="803"/>
                    </a:lnTo>
                    <a:lnTo>
                      <a:pt x="580" y="839"/>
                    </a:lnTo>
                    <a:lnTo>
                      <a:pt x="623" y="872"/>
                    </a:lnTo>
                    <a:lnTo>
                      <a:pt x="664" y="903"/>
                    </a:lnTo>
                    <a:lnTo>
                      <a:pt x="706" y="932"/>
                    </a:lnTo>
                    <a:lnTo>
                      <a:pt x="747" y="959"/>
                    </a:lnTo>
                    <a:lnTo>
                      <a:pt x="787" y="986"/>
                    </a:lnTo>
                    <a:lnTo>
                      <a:pt x="826" y="1010"/>
                    </a:lnTo>
                    <a:lnTo>
                      <a:pt x="865" y="1032"/>
                    </a:lnTo>
                    <a:lnTo>
                      <a:pt x="902" y="1052"/>
                    </a:lnTo>
                    <a:lnTo>
                      <a:pt x="938" y="1072"/>
                    </a:lnTo>
                    <a:lnTo>
                      <a:pt x="974" y="1090"/>
                    </a:lnTo>
                    <a:lnTo>
                      <a:pt x="1009" y="1106"/>
                    </a:lnTo>
                    <a:lnTo>
                      <a:pt x="1042" y="1121"/>
                    </a:lnTo>
                    <a:lnTo>
                      <a:pt x="1074" y="1135"/>
                    </a:lnTo>
                    <a:lnTo>
                      <a:pt x="1105" y="1148"/>
                    </a:lnTo>
                    <a:lnTo>
                      <a:pt x="1135" y="1159"/>
                    </a:lnTo>
                    <a:lnTo>
                      <a:pt x="1190" y="1178"/>
                    </a:lnTo>
                    <a:lnTo>
                      <a:pt x="1238" y="1194"/>
                    </a:lnTo>
                    <a:lnTo>
                      <a:pt x="1282" y="1205"/>
                    </a:lnTo>
                    <a:lnTo>
                      <a:pt x="1317" y="1213"/>
                    </a:lnTo>
                    <a:lnTo>
                      <a:pt x="1346" y="1219"/>
                    </a:lnTo>
                    <a:lnTo>
                      <a:pt x="1368" y="1223"/>
                    </a:lnTo>
                    <a:lnTo>
                      <a:pt x="1381" y="1225"/>
                    </a:lnTo>
                    <a:lnTo>
                      <a:pt x="1385" y="1226"/>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ŝḷîdè"/>
              <p:cNvSpPr/>
              <p:nvPr/>
            </p:nvSpPr>
            <p:spPr bwMode="auto">
              <a:xfrm>
                <a:off x="6333033" y="2508972"/>
                <a:ext cx="218505" cy="218505"/>
              </a:xfrm>
              <a:custGeom>
                <a:avLst/>
                <a:gdLst>
                  <a:gd name="T0" fmla="*/ 284 w 514"/>
                  <a:gd name="T1" fmla="*/ 1 h 513"/>
                  <a:gd name="T2" fmla="*/ 322 w 514"/>
                  <a:gd name="T3" fmla="*/ 8 h 513"/>
                  <a:gd name="T4" fmla="*/ 358 w 514"/>
                  <a:gd name="T5" fmla="*/ 19 h 513"/>
                  <a:gd name="T6" fmla="*/ 391 w 514"/>
                  <a:gd name="T7" fmla="*/ 36 h 513"/>
                  <a:gd name="T8" fmla="*/ 421 w 514"/>
                  <a:gd name="T9" fmla="*/ 58 h 513"/>
                  <a:gd name="T10" fmla="*/ 447 w 514"/>
                  <a:gd name="T11" fmla="*/ 84 h 513"/>
                  <a:gd name="T12" fmla="*/ 470 w 514"/>
                  <a:gd name="T13" fmla="*/ 112 h 513"/>
                  <a:gd name="T14" fmla="*/ 489 w 514"/>
                  <a:gd name="T15" fmla="*/ 146 h 513"/>
                  <a:gd name="T16" fmla="*/ 502 w 514"/>
                  <a:gd name="T17" fmla="*/ 180 h 513"/>
                  <a:gd name="T18" fmla="*/ 511 w 514"/>
                  <a:gd name="T19" fmla="*/ 217 h 513"/>
                  <a:gd name="T20" fmla="*/ 514 w 514"/>
                  <a:gd name="T21" fmla="*/ 256 h 513"/>
                  <a:gd name="T22" fmla="*/ 511 w 514"/>
                  <a:gd name="T23" fmla="*/ 296 h 513"/>
                  <a:gd name="T24" fmla="*/ 502 w 514"/>
                  <a:gd name="T25" fmla="*/ 333 h 513"/>
                  <a:gd name="T26" fmla="*/ 489 w 514"/>
                  <a:gd name="T27" fmla="*/ 367 h 513"/>
                  <a:gd name="T28" fmla="*/ 470 w 514"/>
                  <a:gd name="T29" fmla="*/ 401 h 513"/>
                  <a:gd name="T30" fmla="*/ 447 w 514"/>
                  <a:gd name="T31" fmla="*/ 429 h 513"/>
                  <a:gd name="T32" fmla="*/ 421 w 514"/>
                  <a:gd name="T33" fmla="*/ 455 h 513"/>
                  <a:gd name="T34" fmla="*/ 391 w 514"/>
                  <a:gd name="T35" fmla="*/ 476 h 513"/>
                  <a:gd name="T36" fmla="*/ 358 w 514"/>
                  <a:gd name="T37" fmla="*/ 494 h 513"/>
                  <a:gd name="T38" fmla="*/ 322 w 514"/>
                  <a:gd name="T39" fmla="*/ 505 h 513"/>
                  <a:gd name="T40" fmla="*/ 284 w 514"/>
                  <a:gd name="T41" fmla="*/ 512 h 513"/>
                  <a:gd name="T42" fmla="*/ 244 w 514"/>
                  <a:gd name="T43" fmla="*/ 513 h 513"/>
                  <a:gd name="T44" fmla="*/ 206 w 514"/>
                  <a:gd name="T45" fmla="*/ 509 h 513"/>
                  <a:gd name="T46" fmla="*/ 169 w 514"/>
                  <a:gd name="T47" fmla="*/ 498 h 513"/>
                  <a:gd name="T48" fmla="*/ 135 w 514"/>
                  <a:gd name="T49" fmla="*/ 482 h 513"/>
                  <a:gd name="T50" fmla="*/ 104 w 514"/>
                  <a:gd name="T51" fmla="*/ 463 h 513"/>
                  <a:gd name="T52" fmla="*/ 76 w 514"/>
                  <a:gd name="T53" fmla="*/ 439 h 513"/>
                  <a:gd name="T54" fmla="*/ 52 w 514"/>
                  <a:gd name="T55" fmla="*/ 410 h 513"/>
                  <a:gd name="T56" fmla="*/ 31 w 514"/>
                  <a:gd name="T57" fmla="*/ 379 h 513"/>
                  <a:gd name="T58" fmla="*/ 16 w 514"/>
                  <a:gd name="T59" fmla="*/ 344 h 513"/>
                  <a:gd name="T60" fmla="*/ 6 w 514"/>
                  <a:gd name="T61" fmla="*/ 309 h 513"/>
                  <a:gd name="T62" fmla="*/ 0 w 514"/>
                  <a:gd name="T63" fmla="*/ 270 h 513"/>
                  <a:gd name="T64" fmla="*/ 2 w 514"/>
                  <a:gd name="T65" fmla="*/ 231 h 513"/>
                  <a:gd name="T66" fmla="*/ 8 w 514"/>
                  <a:gd name="T67" fmla="*/ 193 h 513"/>
                  <a:gd name="T68" fmla="*/ 21 w 514"/>
                  <a:gd name="T69" fmla="*/ 156 h 513"/>
                  <a:gd name="T70" fmla="*/ 37 w 514"/>
                  <a:gd name="T71" fmla="*/ 124 h 513"/>
                  <a:gd name="T72" fmla="*/ 59 w 514"/>
                  <a:gd name="T73" fmla="*/ 93 h 513"/>
                  <a:gd name="T74" fmla="*/ 84 w 514"/>
                  <a:gd name="T75" fmla="*/ 66 h 513"/>
                  <a:gd name="T76" fmla="*/ 114 w 514"/>
                  <a:gd name="T77" fmla="*/ 43 h 513"/>
                  <a:gd name="T78" fmla="*/ 146 w 514"/>
                  <a:gd name="T79" fmla="*/ 25 h 513"/>
                  <a:gd name="T80" fmla="*/ 181 w 514"/>
                  <a:gd name="T81" fmla="*/ 11 h 513"/>
                  <a:gd name="T82" fmla="*/ 219 w 514"/>
                  <a:gd name="T83" fmla="*/ 2 h 513"/>
                  <a:gd name="T84" fmla="*/ 258 w 514"/>
                  <a:gd name="T8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4" h="513">
                    <a:moveTo>
                      <a:pt x="258" y="0"/>
                    </a:moveTo>
                    <a:lnTo>
                      <a:pt x="270" y="0"/>
                    </a:lnTo>
                    <a:lnTo>
                      <a:pt x="284" y="1"/>
                    </a:lnTo>
                    <a:lnTo>
                      <a:pt x="297" y="2"/>
                    </a:lnTo>
                    <a:lnTo>
                      <a:pt x="309" y="4"/>
                    </a:lnTo>
                    <a:lnTo>
                      <a:pt x="322" y="8"/>
                    </a:lnTo>
                    <a:lnTo>
                      <a:pt x="333" y="11"/>
                    </a:lnTo>
                    <a:lnTo>
                      <a:pt x="346" y="15"/>
                    </a:lnTo>
                    <a:lnTo>
                      <a:pt x="358" y="19"/>
                    </a:lnTo>
                    <a:lnTo>
                      <a:pt x="369" y="25"/>
                    </a:lnTo>
                    <a:lnTo>
                      <a:pt x="379" y="31"/>
                    </a:lnTo>
                    <a:lnTo>
                      <a:pt x="391" y="36"/>
                    </a:lnTo>
                    <a:lnTo>
                      <a:pt x="401" y="43"/>
                    </a:lnTo>
                    <a:lnTo>
                      <a:pt x="412" y="50"/>
                    </a:lnTo>
                    <a:lnTo>
                      <a:pt x="421" y="58"/>
                    </a:lnTo>
                    <a:lnTo>
                      <a:pt x="430" y="66"/>
                    </a:lnTo>
                    <a:lnTo>
                      <a:pt x="439" y="74"/>
                    </a:lnTo>
                    <a:lnTo>
                      <a:pt x="447" y="84"/>
                    </a:lnTo>
                    <a:lnTo>
                      <a:pt x="455" y="93"/>
                    </a:lnTo>
                    <a:lnTo>
                      <a:pt x="463" y="103"/>
                    </a:lnTo>
                    <a:lnTo>
                      <a:pt x="470" y="112"/>
                    </a:lnTo>
                    <a:lnTo>
                      <a:pt x="477" y="124"/>
                    </a:lnTo>
                    <a:lnTo>
                      <a:pt x="483" y="134"/>
                    </a:lnTo>
                    <a:lnTo>
                      <a:pt x="489" y="146"/>
                    </a:lnTo>
                    <a:lnTo>
                      <a:pt x="494" y="156"/>
                    </a:lnTo>
                    <a:lnTo>
                      <a:pt x="499" y="169"/>
                    </a:lnTo>
                    <a:lnTo>
                      <a:pt x="502" y="180"/>
                    </a:lnTo>
                    <a:lnTo>
                      <a:pt x="506" y="193"/>
                    </a:lnTo>
                    <a:lnTo>
                      <a:pt x="509" y="204"/>
                    </a:lnTo>
                    <a:lnTo>
                      <a:pt x="511" y="217"/>
                    </a:lnTo>
                    <a:lnTo>
                      <a:pt x="513" y="231"/>
                    </a:lnTo>
                    <a:lnTo>
                      <a:pt x="514" y="243"/>
                    </a:lnTo>
                    <a:lnTo>
                      <a:pt x="514" y="256"/>
                    </a:lnTo>
                    <a:lnTo>
                      <a:pt x="514" y="270"/>
                    </a:lnTo>
                    <a:lnTo>
                      <a:pt x="513" y="282"/>
                    </a:lnTo>
                    <a:lnTo>
                      <a:pt x="511" y="296"/>
                    </a:lnTo>
                    <a:lnTo>
                      <a:pt x="509" y="309"/>
                    </a:lnTo>
                    <a:lnTo>
                      <a:pt x="506" y="320"/>
                    </a:lnTo>
                    <a:lnTo>
                      <a:pt x="502" y="333"/>
                    </a:lnTo>
                    <a:lnTo>
                      <a:pt x="499" y="344"/>
                    </a:lnTo>
                    <a:lnTo>
                      <a:pt x="494" y="357"/>
                    </a:lnTo>
                    <a:lnTo>
                      <a:pt x="489" y="367"/>
                    </a:lnTo>
                    <a:lnTo>
                      <a:pt x="483" y="379"/>
                    </a:lnTo>
                    <a:lnTo>
                      <a:pt x="477" y="389"/>
                    </a:lnTo>
                    <a:lnTo>
                      <a:pt x="470" y="401"/>
                    </a:lnTo>
                    <a:lnTo>
                      <a:pt x="463" y="410"/>
                    </a:lnTo>
                    <a:lnTo>
                      <a:pt x="455" y="420"/>
                    </a:lnTo>
                    <a:lnTo>
                      <a:pt x="447" y="429"/>
                    </a:lnTo>
                    <a:lnTo>
                      <a:pt x="439" y="439"/>
                    </a:lnTo>
                    <a:lnTo>
                      <a:pt x="430" y="447"/>
                    </a:lnTo>
                    <a:lnTo>
                      <a:pt x="421" y="455"/>
                    </a:lnTo>
                    <a:lnTo>
                      <a:pt x="412" y="463"/>
                    </a:lnTo>
                    <a:lnTo>
                      <a:pt x="401" y="470"/>
                    </a:lnTo>
                    <a:lnTo>
                      <a:pt x="391" y="476"/>
                    </a:lnTo>
                    <a:lnTo>
                      <a:pt x="379" y="482"/>
                    </a:lnTo>
                    <a:lnTo>
                      <a:pt x="369" y="488"/>
                    </a:lnTo>
                    <a:lnTo>
                      <a:pt x="358" y="494"/>
                    </a:lnTo>
                    <a:lnTo>
                      <a:pt x="346" y="498"/>
                    </a:lnTo>
                    <a:lnTo>
                      <a:pt x="333" y="502"/>
                    </a:lnTo>
                    <a:lnTo>
                      <a:pt x="322" y="505"/>
                    </a:lnTo>
                    <a:lnTo>
                      <a:pt x="309" y="509"/>
                    </a:lnTo>
                    <a:lnTo>
                      <a:pt x="297" y="511"/>
                    </a:lnTo>
                    <a:lnTo>
                      <a:pt x="284" y="512"/>
                    </a:lnTo>
                    <a:lnTo>
                      <a:pt x="270" y="513"/>
                    </a:lnTo>
                    <a:lnTo>
                      <a:pt x="258" y="513"/>
                    </a:lnTo>
                    <a:lnTo>
                      <a:pt x="244" y="513"/>
                    </a:lnTo>
                    <a:lnTo>
                      <a:pt x="231" y="512"/>
                    </a:lnTo>
                    <a:lnTo>
                      <a:pt x="219" y="511"/>
                    </a:lnTo>
                    <a:lnTo>
                      <a:pt x="206" y="509"/>
                    </a:lnTo>
                    <a:lnTo>
                      <a:pt x="193" y="505"/>
                    </a:lnTo>
                    <a:lnTo>
                      <a:pt x="181" y="502"/>
                    </a:lnTo>
                    <a:lnTo>
                      <a:pt x="169" y="498"/>
                    </a:lnTo>
                    <a:lnTo>
                      <a:pt x="158" y="494"/>
                    </a:lnTo>
                    <a:lnTo>
                      <a:pt x="146" y="488"/>
                    </a:lnTo>
                    <a:lnTo>
                      <a:pt x="135" y="482"/>
                    </a:lnTo>
                    <a:lnTo>
                      <a:pt x="124" y="476"/>
                    </a:lnTo>
                    <a:lnTo>
                      <a:pt x="114" y="470"/>
                    </a:lnTo>
                    <a:lnTo>
                      <a:pt x="104" y="463"/>
                    </a:lnTo>
                    <a:lnTo>
                      <a:pt x="93" y="455"/>
                    </a:lnTo>
                    <a:lnTo>
                      <a:pt x="84" y="447"/>
                    </a:lnTo>
                    <a:lnTo>
                      <a:pt x="76" y="439"/>
                    </a:lnTo>
                    <a:lnTo>
                      <a:pt x="67" y="429"/>
                    </a:lnTo>
                    <a:lnTo>
                      <a:pt x="59" y="420"/>
                    </a:lnTo>
                    <a:lnTo>
                      <a:pt x="52" y="410"/>
                    </a:lnTo>
                    <a:lnTo>
                      <a:pt x="44" y="401"/>
                    </a:lnTo>
                    <a:lnTo>
                      <a:pt x="37" y="389"/>
                    </a:lnTo>
                    <a:lnTo>
                      <a:pt x="31" y="379"/>
                    </a:lnTo>
                    <a:lnTo>
                      <a:pt x="26" y="367"/>
                    </a:lnTo>
                    <a:lnTo>
                      <a:pt x="21" y="357"/>
                    </a:lnTo>
                    <a:lnTo>
                      <a:pt x="16" y="344"/>
                    </a:lnTo>
                    <a:lnTo>
                      <a:pt x="12" y="333"/>
                    </a:lnTo>
                    <a:lnTo>
                      <a:pt x="8" y="320"/>
                    </a:lnTo>
                    <a:lnTo>
                      <a:pt x="6" y="309"/>
                    </a:lnTo>
                    <a:lnTo>
                      <a:pt x="4" y="296"/>
                    </a:lnTo>
                    <a:lnTo>
                      <a:pt x="2" y="282"/>
                    </a:lnTo>
                    <a:lnTo>
                      <a:pt x="0" y="270"/>
                    </a:lnTo>
                    <a:lnTo>
                      <a:pt x="0" y="256"/>
                    </a:lnTo>
                    <a:lnTo>
                      <a:pt x="0" y="243"/>
                    </a:lnTo>
                    <a:lnTo>
                      <a:pt x="2" y="231"/>
                    </a:lnTo>
                    <a:lnTo>
                      <a:pt x="4" y="217"/>
                    </a:lnTo>
                    <a:lnTo>
                      <a:pt x="6" y="204"/>
                    </a:lnTo>
                    <a:lnTo>
                      <a:pt x="8" y="193"/>
                    </a:lnTo>
                    <a:lnTo>
                      <a:pt x="12" y="180"/>
                    </a:lnTo>
                    <a:lnTo>
                      <a:pt x="16" y="169"/>
                    </a:lnTo>
                    <a:lnTo>
                      <a:pt x="21" y="156"/>
                    </a:lnTo>
                    <a:lnTo>
                      <a:pt x="26" y="146"/>
                    </a:lnTo>
                    <a:lnTo>
                      <a:pt x="31" y="134"/>
                    </a:lnTo>
                    <a:lnTo>
                      <a:pt x="37" y="124"/>
                    </a:lnTo>
                    <a:lnTo>
                      <a:pt x="44" y="112"/>
                    </a:lnTo>
                    <a:lnTo>
                      <a:pt x="52" y="103"/>
                    </a:lnTo>
                    <a:lnTo>
                      <a:pt x="59" y="93"/>
                    </a:lnTo>
                    <a:lnTo>
                      <a:pt x="67" y="84"/>
                    </a:lnTo>
                    <a:lnTo>
                      <a:pt x="76" y="74"/>
                    </a:lnTo>
                    <a:lnTo>
                      <a:pt x="84" y="66"/>
                    </a:lnTo>
                    <a:lnTo>
                      <a:pt x="93" y="58"/>
                    </a:lnTo>
                    <a:lnTo>
                      <a:pt x="104" y="50"/>
                    </a:lnTo>
                    <a:lnTo>
                      <a:pt x="114" y="43"/>
                    </a:lnTo>
                    <a:lnTo>
                      <a:pt x="124" y="36"/>
                    </a:lnTo>
                    <a:lnTo>
                      <a:pt x="135" y="31"/>
                    </a:lnTo>
                    <a:lnTo>
                      <a:pt x="146" y="25"/>
                    </a:lnTo>
                    <a:lnTo>
                      <a:pt x="158" y="19"/>
                    </a:lnTo>
                    <a:lnTo>
                      <a:pt x="169" y="15"/>
                    </a:lnTo>
                    <a:lnTo>
                      <a:pt x="181" y="11"/>
                    </a:lnTo>
                    <a:lnTo>
                      <a:pt x="193" y="8"/>
                    </a:lnTo>
                    <a:lnTo>
                      <a:pt x="206" y="4"/>
                    </a:lnTo>
                    <a:lnTo>
                      <a:pt x="219" y="2"/>
                    </a:lnTo>
                    <a:lnTo>
                      <a:pt x="231" y="1"/>
                    </a:lnTo>
                    <a:lnTo>
                      <a:pt x="244" y="0"/>
                    </a:lnTo>
                    <a:lnTo>
                      <a:pt x="258"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ṡľîḍé"/>
              <p:cNvSpPr/>
              <p:nvPr/>
            </p:nvSpPr>
            <p:spPr bwMode="auto">
              <a:xfrm>
                <a:off x="6395645" y="2575418"/>
                <a:ext cx="89446" cy="89446"/>
              </a:xfrm>
              <a:custGeom>
                <a:avLst/>
                <a:gdLst>
                  <a:gd name="T0" fmla="*/ 116 w 212"/>
                  <a:gd name="T1" fmla="*/ 0 h 210"/>
                  <a:gd name="T2" fmla="*/ 137 w 212"/>
                  <a:gd name="T3" fmla="*/ 5 h 210"/>
                  <a:gd name="T4" fmla="*/ 157 w 212"/>
                  <a:gd name="T5" fmla="*/ 13 h 210"/>
                  <a:gd name="T6" fmla="*/ 173 w 212"/>
                  <a:gd name="T7" fmla="*/ 24 h 210"/>
                  <a:gd name="T8" fmla="*/ 188 w 212"/>
                  <a:gd name="T9" fmla="*/ 38 h 210"/>
                  <a:gd name="T10" fmla="*/ 199 w 212"/>
                  <a:gd name="T11" fmla="*/ 55 h 210"/>
                  <a:gd name="T12" fmla="*/ 206 w 212"/>
                  <a:gd name="T13" fmla="*/ 73 h 210"/>
                  <a:gd name="T14" fmla="*/ 211 w 212"/>
                  <a:gd name="T15" fmla="*/ 94 h 210"/>
                  <a:gd name="T16" fmla="*/ 211 w 212"/>
                  <a:gd name="T17" fmla="*/ 116 h 210"/>
                  <a:gd name="T18" fmla="*/ 206 w 212"/>
                  <a:gd name="T19" fmla="*/ 137 h 210"/>
                  <a:gd name="T20" fmla="*/ 199 w 212"/>
                  <a:gd name="T21" fmla="*/ 155 h 210"/>
                  <a:gd name="T22" fmla="*/ 188 w 212"/>
                  <a:gd name="T23" fmla="*/ 172 h 210"/>
                  <a:gd name="T24" fmla="*/ 173 w 212"/>
                  <a:gd name="T25" fmla="*/ 186 h 210"/>
                  <a:gd name="T26" fmla="*/ 157 w 212"/>
                  <a:gd name="T27" fmla="*/ 198 h 210"/>
                  <a:gd name="T28" fmla="*/ 137 w 212"/>
                  <a:gd name="T29" fmla="*/ 206 h 210"/>
                  <a:gd name="T30" fmla="*/ 116 w 212"/>
                  <a:gd name="T31" fmla="*/ 210 h 210"/>
                  <a:gd name="T32" fmla="*/ 95 w 212"/>
                  <a:gd name="T33" fmla="*/ 210 h 210"/>
                  <a:gd name="T34" fmla="*/ 74 w 212"/>
                  <a:gd name="T35" fmla="*/ 206 h 210"/>
                  <a:gd name="T36" fmla="*/ 56 w 212"/>
                  <a:gd name="T37" fmla="*/ 198 h 210"/>
                  <a:gd name="T38" fmla="*/ 38 w 212"/>
                  <a:gd name="T39" fmla="*/ 186 h 210"/>
                  <a:gd name="T40" fmla="*/ 24 w 212"/>
                  <a:gd name="T41" fmla="*/ 172 h 210"/>
                  <a:gd name="T42" fmla="*/ 13 w 212"/>
                  <a:gd name="T43" fmla="*/ 155 h 210"/>
                  <a:gd name="T44" fmla="*/ 5 w 212"/>
                  <a:gd name="T45" fmla="*/ 137 h 210"/>
                  <a:gd name="T46" fmla="*/ 0 w 212"/>
                  <a:gd name="T47" fmla="*/ 116 h 210"/>
                  <a:gd name="T48" fmla="*/ 0 w 212"/>
                  <a:gd name="T49" fmla="*/ 94 h 210"/>
                  <a:gd name="T50" fmla="*/ 5 w 212"/>
                  <a:gd name="T51" fmla="*/ 73 h 210"/>
                  <a:gd name="T52" fmla="*/ 13 w 212"/>
                  <a:gd name="T53" fmla="*/ 55 h 210"/>
                  <a:gd name="T54" fmla="*/ 24 w 212"/>
                  <a:gd name="T55" fmla="*/ 38 h 210"/>
                  <a:gd name="T56" fmla="*/ 38 w 212"/>
                  <a:gd name="T57" fmla="*/ 24 h 210"/>
                  <a:gd name="T58" fmla="*/ 56 w 212"/>
                  <a:gd name="T59" fmla="*/ 13 h 210"/>
                  <a:gd name="T60" fmla="*/ 74 w 212"/>
                  <a:gd name="T61" fmla="*/ 5 h 210"/>
                  <a:gd name="T62" fmla="*/ 95 w 212"/>
                  <a:gd name="T6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0">
                    <a:moveTo>
                      <a:pt x="106" y="0"/>
                    </a:moveTo>
                    <a:lnTo>
                      <a:pt x="116" y="0"/>
                    </a:lnTo>
                    <a:lnTo>
                      <a:pt x="127" y="2"/>
                    </a:lnTo>
                    <a:lnTo>
                      <a:pt x="137" y="5"/>
                    </a:lnTo>
                    <a:lnTo>
                      <a:pt x="147" y="8"/>
                    </a:lnTo>
                    <a:lnTo>
                      <a:pt x="157" y="13"/>
                    </a:lnTo>
                    <a:lnTo>
                      <a:pt x="165" y="17"/>
                    </a:lnTo>
                    <a:lnTo>
                      <a:pt x="173" y="24"/>
                    </a:lnTo>
                    <a:lnTo>
                      <a:pt x="181" y="31"/>
                    </a:lnTo>
                    <a:lnTo>
                      <a:pt x="188" y="38"/>
                    </a:lnTo>
                    <a:lnTo>
                      <a:pt x="193" y="46"/>
                    </a:lnTo>
                    <a:lnTo>
                      <a:pt x="199" y="55"/>
                    </a:lnTo>
                    <a:lnTo>
                      <a:pt x="203" y="64"/>
                    </a:lnTo>
                    <a:lnTo>
                      <a:pt x="206" y="73"/>
                    </a:lnTo>
                    <a:lnTo>
                      <a:pt x="209" y="84"/>
                    </a:lnTo>
                    <a:lnTo>
                      <a:pt x="211" y="94"/>
                    </a:lnTo>
                    <a:lnTo>
                      <a:pt x="212" y="106"/>
                    </a:lnTo>
                    <a:lnTo>
                      <a:pt x="211" y="116"/>
                    </a:lnTo>
                    <a:lnTo>
                      <a:pt x="209" y="126"/>
                    </a:lnTo>
                    <a:lnTo>
                      <a:pt x="206" y="137"/>
                    </a:lnTo>
                    <a:lnTo>
                      <a:pt x="203" y="146"/>
                    </a:lnTo>
                    <a:lnTo>
                      <a:pt x="199" y="155"/>
                    </a:lnTo>
                    <a:lnTo>
                      <a:pt x="193" y="164"/>
                    </a:lnTo>
                    <a:lnTo>
                      <a:pt x="188" y="172"/>
                    </a:lnTo>
                    <a:lnTo>
                      <a:pt x="181" y="179"/>
                    </a:lnTo>
                    <a:lnTo>
                      <a:pt x="173" y="186"/>
                    </a:lnTo>
                    <a:lnTo>
                      <a:pt x="165" y="193"/>
                    </a:lnTo>
                    <a:lnTo>
                      <a:pt x="157" y="198"/>
                    </a:lnTo>
                    <a:lnTo>
                      <a:pt x="147" y="202"/>
                    </a:lnTo>
                    <a:lnTo>
                      <a:pt x="137" y="206"/>
                    </a:lnTo>
                    <a:lnTo>
                      <a:pt x="127" y="208"/>
                    </a:lnTo>
                    <a:lnTo>
                      <a:pt x="116" y="210"/>
                    </a:lnTo>
                    <a:lnTo>
                      <a:pt x="106" y="210"/>
                    </a:lnTo>
                    <a:lnTo>
                      <a:pt x="95" y="210"/>
                    </a:lnTo>
                    <a:lnTo>
                      <a:pt x="84" y="208"/>
                    </a:lnTo>
                    <a:lnTo>
                      <a:pt x="74" y="206"/>
                    </a:lnTo>
                    <a:lnTo>
                      <a:pt x="65" y="202"/>
                    </a:lnTo>
                    <a:lnTo>
                      <a:pt x="56" y="198"/>
                    </a:lnTo>
                    <a:lnTo>
                      <a:pt x="46" y="193"/>
                    </a:lnTo>
                    <a:lnTo>
                      <a:pt x="38" y="186"/>
                    </a:lnTo>
                    <a:lnTo>
                      <a:pt x="31" y="179"/>
                    </a:lnTo>
                    <a:lnTo>
                      <a:pt x="24" y="172"/>
                    </a:lnTo>
                    <a:lnTo>
                      <a:pt x="19" y="164"/>
                    </a:lnTo>
                    <a:lnTo>
                      <a:pt x="13" y="155"/>
                    </a:lnTo>
                    <a:lnTo>
                      <a:pt x="8" y="146"/>
                    </a:lnTo>
                    <a:lnTo>
                      <a:pt x="5" y="137"/>
                    </a:lnTo>
                    <a:lnTo>
                      <a:pt x="3" y="126"/>
                    </a:lnTo>
                    <a:lnTo>
                      <a:pt x="0" y="116"/>
                    </a:lnTo>
                    <a:lnTo>
                      <a:pt x="0" y="106"/>
                    </a:lnTo>
                    <a:lnTo>
                      <a:pt x="0" y="94"/>
                    </a:lnTo>
                    <a:lnTo>
                      <a:pt x="3" y="84"/>
                    </a:lnTo>
                    <a:lnTo>
                      <a:pt x="5" y="73"/>
                    </a:lnTo>
                    <a:lnTo>
                      <a:pt x="8" y="64"/>
                    </a:lnTo>
                    <a:lnTo>
                      <a:pt x="13" y="55"/>
                    </a:lnTo>
                    <a:lnTo>
                      <a:pt x="19" y="46"/>
                    </a:lnTo>
                    <a:lnTo>
                      <a:pt x="24" y="38"/>
                    </a:lnTo>
                    <a:lnTo>
                      <a:pt x="31" y="31"/>
                    </a:lnTo>
                    <a:lnTo>
                      <a:pt x="38" y="24"/>
                    </a:lnTo>
                    <a:lnTo>
                      <a:pt x="46" y="17"/>
                    </a:lnTo>
                    <a:lnTo>
                      <a:pt x="56" y="13"/>
                    </a:lnTo>
                    <a:lnTo>
                      <a:pt x="65" y="8"/>
                    </a:lnTo>
                    <a:lnTo>
                      <a:pt x="74" y="5"/>
                    </a:lnTo>
                    <a:lnTo>
                      <a:pt x="84" y="2"/>
                    </a:lnTo>
                    <a:lnTo>
                      <a:pt x="95" y="0"/>
                    </a:lnTo>
                    <a:lnTo>
                      <a:pt x="106" y="0"/>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ṣlïḍè"/>
              <p:cNvSpPr/>
              <p:nvPr/>
            </p:nvSpPr>
            <p:spPr bwMode="auto">
              <a:xfrm>
                <a:off x="5090255" y="4188883"/>
                <a:ext cx="2083900" cy="1595390"/>
              </a:xfrm>
              <a:custGeom>
                <a:avLst/>
                <a:gdLst>
                  <a:gd name="T0" fmla="*/ 24 w 8060"/>
                  <a:gd name="T1" fmla="*/ 2203 h 2218"/>
                  <a:gd name="T2" fmla="*/ 198 w 8060"/>
                  <a:gd name="T3" fmla="*/ 2094 h 2218"/>
                  <a:gd name="T4" fmla="*/ 511 w 8060"/>
                  <a:gd name="T5" fmla="*/ 1898 h 2218"/>
                  <a:gd name="T6" fmla="*/ 924 w 8060"/>
                  <a:gd name="T7" fmla="*/ 1637 h 2218"/>
                  <a:gd name="T8" fmla="*/ 1399 w 8060"/>
                  <a:gd name="T9" fmla="*/ 1336 h 2218"/>
                  <a:gd name="T10" fmla="*/ 1898 w 8060"/>
                  <a:gd name="T11" fmla="*/ 1016 h 2218"/>
                  <a:gd name="T12" fmla="*/ 2384 w 8060"/>
                  <a:gd name="T13" fmla="*/ 703 h 2218"/>
                  <a:gd name="T14" fmla="*/ 2818 w 8060"/>
                  <a:gd name="T15" fmla="*/ 418 h 2218"/>
                  <a:gd name="T16" fmla="*/ 3092 w 8060"/>
                  <a:gd name="T17" fmla="*/ 238 h 2218"/>
                  <a:gd name="T18" fmla="*/ 3270 w 8060"/>
                  <a:gd name="T19" fmla="*/ 144 h 2218"/>
                  <a:gd name="T20" fmla="*/ 3451 w 8060"/>
                  <a:gd name="T21" fmla="*/ 77 h 2218"/>
                  <a:gd name="T22" fmla="*/ 3636 w 8060"/>
                  <a:gd name="T23" fmla="*/ 30 h 2218"/>
                  <a:gd name="T24" fmla="*/ 3822 w 8060"/>
                  <a:gd name="T25" fmla="*/ 4 h 2218"/>
                  <a:gd name="T26" fmla="*/ 4010 w 8060"/>
                  <a:gd name="T27" fmla="*/ 0 h 2218"/>
                  <a:gd name="T28" fmla="*/ 4197 w 8060"/>
                  <a:gd name="T29" fmla="*/ 12 h 2218"/>
                  <a:gd name="T30" fmla="*/ 4382 w 8060"/>
                  <a:gd name="T31" fmla="*/ 42 h 2218"/>
                  <a:gd name="T32" fmla="*/ 4564 w 8060"/>
                  <a:gd name="T33" fmla="*/ 89 h 2218"/>
                  <a:gd name="T34" fmla="*/ 4744 w 8060"/>
                  <a:gd name="T35" fmla="*/ 149 h 2218"/>
                  <a:gd name="T36" fmla="*/ 4918 w 8060"/>
                  <a:gd name="T37" fmla="*/ 224 h 2218"/>
                  <a:gd name="T38" fmla="*/ 5086 w 8060"/>
                  <a:gd name="T39" fmla="*/ 310 h 2218"/>
                  <a:gd name="T40" fmla="*/ 5248 w 8060"/>
                  <a:gd name="T41" fmla="*/ 406 h 2218"/>
                  <a:gd name="T42" fmla="*/ 5401 w 8060"/>
                  <a:gd name="T43" fmla="*/ 512 h 2218"/>
                  <a:gd name="T44" fmla="*/ 5545 w 8060"/>
                  <a:gd name="T45" fmla="*/ 626 h 2218"/>
                  <a:gd name="T46" fmla="*/ 5680 w 8060"/>
                  <a:gd name="T47" fmla="*/ 746 h 2218"/>
                  <a:gd name="T48" fmla="*/ 5807 w 8060"/>
                  <a:gd name="T49" fmla="*/ 873 h 2218"/>
                  <a:gd name="T50" fmla="*/ 5952 w 8060"/>
                  <a:gd name="T51" fmla="*/ 999 h 2218"/>
                  <a:gd name="T52" fmla="*/ 6114 w 8060"/>
                  <a:gd name="T53" fmla="*/ 1127 h 2218"/>
                  <a:gd name="T54" fmla="*/ 6291 w 8060"/>
                  <a:gd name="T55" fmla="*/ 1252 h 2218"/>
                  <a:gd name="T56" fmla="*/ 6476 w 8060"/>
                  <a:gd name="T57" fmla="*/ 1374 h 2218"/>
                  <a:gd name="T58" fmla="*/ 6667 w 8060"/>
                  <a:gd name="T59" fmla="*/ 1493 h 2218"/>
                  <a:gd name="T60" fmla="*/ 6862 w 8060"/>
                  <a:gd name="T61" fmla="*/ 1607 h 2218"/>
                  <a:gd name="T62" fmla="*/ 7053 w 8060"/>
                  <a:gd name="T63" fmla="*/ 1715 h 2218"/>
                  <a:gd name="T64" fmla="*/ 7239 w 8060"/>
                  <a:gd name="T65" fmla="*/ 1815 h 2218"/>
                  <a:gd name="T66" fmla="*/ 7416 w 8060"/>
                  <a:gd name="T67" fmla="*/ 1907 h 2218"/>
                  <a:gd name="T68" fmla="*/ 7654 w 8060"/>
                  <a:gd name="T69" fmla="*/ 2026 h 2218"/>
                  <a:gd name="T70" fmla="*/ 7902 w 8060"/>
                  <a:gd name="T71" fmla="*/ 2146 h 2218"/>
                  <a:gd name="T72" fmla="*/ 8040 w 8060"/>
                  <a:gd name="T73" fmla="*/ 2210 h 2218"/>
                  <a:gd name="T74" fmla="*/ 0 w 8060"/>
                  <a:gd name="T75" fmla="*/ 2218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60" h="2218">
                    <a:moveTo>
                      <a:pt x="0" y="2218"/>
                    </a:moveTo>
                    <a:lnTo>
                      <a:pt x="24" y="2203"/>
                    </a:lnTo>
                    <a:lnTo>
                      <a:pt x="92" y="2161"/>
                    </a:lnTo>
                    <a:lnTo>
                      <a:pt x="198" y="2094"/>
                    </a:lnTo>
                    <a:lnTo>
                      <a:pt x="340" y="2006"/>
                    </a:lnTo>
                    <a:lnTo>
                      <a:pt x="511" y="1898"/>
                    </a:lnTo>
                    <a:lnTo>
                      <a:pt x="707" y="1774"/>
                    </a:lnTo>
                    <a:lnTo>
                      <a:pt x="924" y="1637"/>
                    </a:lnTo>
                    <a:lnTo>
                      <a:pt x="1156" y="1490"/>
                    </a:lnTo>
                    <a:lnTo>
                      <a:pt x="1399" y="1336"/>
                    </a:lnTo>
                    <a:lnTo>
                      <a:pt x="1648" y="1177"/>
                    </a:lnTo>
                    <a:lnTo>
                      <a:pt x="1898" y="1016"/>
                    </a:lnTo>
                    <a:lnTo>
                      <a:pt x="2145" y="858"/>
                    </a:lnTo>
                    <a:lnTo>
                      <a:pt x="2384" y="703"/>
                    </a:lnTo>
                    <a:lnTo>
                      <a:pt x="2611" y="556"/>
                    </a:lnTo>
                    <a:lnTo>
                      <a:pt x="2818" y="418"/>
                    </a:lnTo>
                    <a:lnTo>
                      <a:pt x="3005" y="293"/>
                    </a:lnTo>
                    <a:lnTo>
                      <a:pt x="3092" y="238"/>
                    </a:lnTo>
                    <a:lnTo>
                      <a:pt x="3180" y="188"/>
                    </a:lnTo>
                    <a:lnTo>
                      <a:pt x="3270" y="144"/>
                    </a:lnTo>
                    <a:lnTo>
                      <a:pt x="3361" y="108"/>
                    </a:lnTo>
                    <a:lnTo>
                      <a:pt x="3451" y="77"/>
                    </a:lnTo>
                    <a:lnTo>
                      <a:pt x="3543" y="50"/>
                    </a:lnTo>
                    <a:lnTo>
                      <a:pt x="3636" y="30"/>
                    </a:lnTo>
                    <a:lnTo>
                      <a:pt x="3729" y="15"/>
                    </a:lnTo>
                    <a:lnTo>
                      <a:pt x="3822" y="4"/>
                    </a:lnTo>
                    <a:lnTo>
                      <a:pt x="3917" y="0"/>
                    </a:lnTo>
                    <a:lnTo>
                      <a:pt x="4010" y="0"/>
                    </a:lnTo>
                    <a:lnTo>
                      <a:pt x="4104" y="3"/>
                    </a:lnTo>
                    <a:lnTo>
                      <a:pt x="4197" y="12"/>
                    </a:lnTo>
                    <a:lnTo>
                      <a:pt x="4290" y="25"/>
                    </a:lnTo>
                    <a:lnTo>
                      <a:pt x="4382" y="42"/>
                    </a:lnTo>
                    <a:lnTo>
                      <a:pt x="4474" y="64"/>
                    </a:lnTo>
                    <a:lnTo>
                      <a:pt x="4564" y="89"/>
                    </a:lnTo>
                    <a:lnTo>
                      <a:pt x="4654" y="117"/>
                    </a:lnTo>
                    <a:lnTo>
                      <a:pt x="4744" y="149"/>
                    </a:lnTo>
                    <a:lnTo>
                      <a:pt x="4831" y="185"/>
                    </a:lnTo>
                    <a:lnTo>
                      <a:pt x="4918" y="224"/>
                    </a:lnTo>
                    <a:lnTo>
                      <a:pt x="5003" y="265"/>
                    </a:lnTo>
                    <a:lnTo>
                      <a:pt x="5086" y="310"/>
                    </a:lnTo>
                    <a:lnTo>
                      <a:pt x="5167" y="357"/>
                    </a:lnTo>
                    <a:lnTo>
                      <a:pt x="5248" y="406"/>
                    </a:lnTo>
                    <a:lnTo>
                      <a:pt x="5326" y="458"/>
                    </a:lnTo>
                    <a:lnTo>
                      <a:pt x="5401" y="512"/>
                    </a:lnTo>
                    <a:lnTo>
                      <a:pt x="5474" y="568"/>
                    </a:lnTo>
                    <a:lnTo>
                      <a:pt x="5545" y="626"/>
                    </a:lnTo>
                    <a:lnTo>
                      <a:pt x="5614" y="686"/>
                    </a:lnTo>
                    <a:lnTo>
                      <a:pt x="5680" y="746"/>
                    </a:lnTo>
                    <a:lnTo>
                      <a:pt x="5743" y="810"/>
                    </a:lnTo>
                    <a:lnTo>
                      <a:pt x="5807" y="873"/>
                    </a:lnTo>
                    <a:lnTo>
                      <a:pt x="5877" y="936"/>
                    </a:lnTo>
                    <a:lnTo>
                      <a:pt x="5952" y="999"/>
                    </a:lnTo>
                    <a:lnTo>
                      <a:pt x="6031" y="1064"/>
                    </a:lnTo>
                    <a:lnTo>
                      <a:pt x="6114" y="1127"/>
                    </a:lnTo>
                    <a:lnTo>
                      <a:pt x="6201" y="1189"/>
                    </a:lnTo>
                    <a:lnTo>
                      <a:pt x="6291" y="1252"/>
                    </a:lnTo>
                    <a:lnTo>
                      <a:pt x="6383" y="1313"/>
                    </a:lnTo>
                    <a:lnTo>
                      <a:pt x="6476" y="1374"/>
                    </a:lnTo>
                    <a:lnTo>
                      <a:pt x="6571" y="1435"/>
                    </a:lnTo>
                    <a:lnTo>
                      <a:pt x="6667" y="1493"/>
                    </a:lnTo>
                    <a:lnTo>
                      <a:pt x="6765" y="1551"/>
                    </a:lnTo>
                    <a:lnTo>
                      <a:pt x="6862" y="1607"/>
                    </a:lnTo>
                    <a:lnTo>
                      <a:pt x="6958" y="1662"/>
                    </a:lnTo>
                    <a:lnTo>
                      <a:pt x="7053" y="1715"/>
                    </a:lnTo>
                    <a:lnTo>
                      <a:pt x="7148" y="1766"/>
                    </a:lnTo>
                    <a:lnTo>
                      <a:pt x="7239" y="1815"/>
                    </a:lnTo>
                    <a:lnTo>
                      <a:pt x="7329" y="1862"/>
                    </a:lnTo>
                    <a:lnTo>
                      <a:pt x="7416" y="1907"/>
                    </a:lnTo>
                    <a:lnTo>
                      <a:pt x="7500" y="1949"/>
                    </a:lnTo>
                    <a:lnTo>
                      <a:pt x="7654" y="2026"/>
                    </a:lnTo>
                    <a:lnTo>
                      <a:pt x="7790" y="2093"/>
                    </a:lnTo>
                    <a:lnTo>
                      <a:pt x="7902" y="2146"/>
                    </a:lnTo>
                    <a:lnTo>
                      <a:pt x="7986" y="2185"/>
                    </a:lnTo>
                    <a:lnTo>
                      <a:pt x="8040" y="2210"/>
                    </a:lnTo>
                    <a:lnTo>
                      <a:pt x="8060" y="2218"/>
                    </a:lnTo>
                    <a:lnTo>
                      <a:pt x="0" y="2218"/>
                    </a:lnTo>
                    <a:close/>
                  </a:path>
                </a:pathLst>
              </a:custGeom>
              <a:solidFill>
                <a:srgbClr val="8DA72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ṥḷîḋe"/>
              <p:cNvSpPr/>
              <p:nvPr/>
            </p:nvSpPr>
            <p:spPr bwMode="auto">
              <a:xfrm>
                <a:off x="5294176" y="2038741"/>
                <a:ext cx="195504" cy="2494272"/>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 name="i$1idé"/>
              <p:cNvSpPr/>
              <p:nvPr/>
            </p:nvSpPr>
            <p:spPr bwMode="auto">
              <a:xfrm>
                <a:off x="5392568" y="2038741"/>
                <a:ext cx="97113" cy="2494272"/>
              </a:xfrm>
              <a:prstGeom prst="rect">
                <a:avLst/>
              </a:pr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 name="is1íḋè"/>
              <p:cNvSpPr/>
              <p:nvPr/>
            </p:nvSpPr>
            <p:spPr bwMode="auto">
              <a:xfrm>
                <a:off x="4527493" y="1143000"/>
                <a:ext cx="848463" cy="750071"/>
              </a:xfrm>
              <a:custGeom>
                <a:avLst/>
                <a:gdLst>
                  <a:gd name="T0" fmla="*/ 1987 w 1991"/>
                  <a:gd name="T1" fmla="*/ 1753 h 1760"/>
                  <a:gd name="T2" fmla="*/ 1954 w 1991"/>
                  <a:gd name="T3" fmla="*/ 1704 h 1760"/>
                  <a:gd name="T4" fmla="*/ 1887 w 1991"/>
                  <a:gd name="T5" fmla="*/ 1611 h 1760"/>
                  <a:gd name="T6" fmla="*/ 1791 w 1991"/>
                  <a:gd name="T7" fmla="*/ 1482 h 1760"/>
                  <a:gd name="T8" fmla="*/ 1698 w 1991"/>
                  <a:gd name="T9" fmla="*/ 1368 h 1760"/>
                  <a:gd name="T10" fmla="*/ 1627 w 1991"/>
                  <a:gd name="T11" fmla="*/ 1285 h 1760"/>
                  <a:gd name="T12" fmla="*/ 1548 w 1991"/>
                  <a:gd name="T13" fmla="*/ 1197 h 1760"/>
                  <a:gd name="T14" fmla="*/ 1463 w 1991"/>
                  <a:gd name="T15" fmla="*/ 1106 h 1760"/>
                  <a:gd name="T16" fmla="*/ 1372 w 1991"/>
                  <a:gd name="T17" fmla="*/ 1012 h 1760"/>
                  <a:gd name="T18" fmla="*/ 1272 w 1991"/>
                  <a:gd name="T19" fmla="*/ 917 h 1760"/>
                  <a:gd name="T20" fmla="*/ 1166 w 1991"/>
                  <a:gd name="T21" fmla="*/ 821 h 1760"/>
                  <a:gd name="T22" fmla="*/ 1055 w 1991"/>
                  <a:gd name="T23" fmla="*/ 726 h 1760"/>
                  <a:gd name="T24" fmla="*/ 880 w 1991"/>
                  <a:gd name="T25" fmla="*/ 589 h 1760"/>
                  <a:gd name="T26" fmla="*/ 669 w 1991"/>
                  <a:gd name="T27" fmla="*/ 431 h 1760"/>
                  <a:gd name="T28" fmla="*/ 485 w 1991"/>
                  <a:gd name="T29" fmla="*/ 300 h 1760"/>
                  <a:gd name="T30" fmla="*/ 327 w 1991"/>
                  <a:gd name="T31" fmla="*/ 195 h 1760"/>
                  <a:gd name="T32" fmla="*/ 201 w 1991"/>
                  <a:gd name="T33" fmla="*/ 115 h 1760"/>
                  <a:gd name="T34" fmla="*/ 103 w 1991"/>
                  <a:gd name="T35" fmla="*/ 56 h 1760"/>
                  <a:gd name="T36" fmla="*/ 38 w 1991"/>
                  <a:gd name="T37" fmla="*/ 20 h 1760"/>
                  <a:gd name="T38" fmla="*/ 5 w 1991"/>
                  <a:gd name="T39" fmla="*/ 2 h 1760"/>
                  <a:gd name="T40" fmla="*/ 1 w 1991"/>
                  <a:gd name="T41" fmla="*/ 7 h 1760"/>
                  <a:gd name="T42" fmla="*/ 14 w 1991"/>
                  <a:gd name="T43" fmla="*/ 59 h 1760"/>
                  <a:gd name="T44" fmla="*/ 36 w 1991"/>
                  <a:gd name="T45" fmla="*/ 128 h 1760"/>
                  <a:gd name="T46" fmla="*/ 56 w 1991"/>
                  <a:gd name="T47" fmla="*/ 186 h 1760"/>
                  <a:gd name="T48" fmla="*/ 83 w 1991"/>
                  <a:gd name="T49" fmla="*/ 254 h 1760"/>
                  <a:gd name="T50" fmla="*/ 116 w 1991"/>
                  <a:gd name="T51" fmla="*/ 329 h 1760"/>
                  <a:gd name="T52" fmla="*/ 157 w 1991"/>
                  <a:gd name="T53" fmla="*/ 411 h 1760"/>
                  <a:gd name="T54" fmla="*/ 207 w 1991"/>
                  <a:gd name="T55" fmla="*/ 500 h 1760"/>
                  <a:gd name="T56" fmla="*/ 265 w 1991"/>
                  <a:gd name="T57" fmla="*/ 593 h 1760"/>
                  <a:gd name="T58" fmla="*/ 332 w 1991"/>
                  <a:gd name="T59" fmla="*/ 691 h 1760"/>
                  <a:gd name="T60" fmla="*/ 410 w 1991"/>
                  <a:gd name="T61" fmla="*/ 790 h 1760"/>
                  <a:gd name="T62" fmla="*/ 499 w 1991"/>
                  <a:gd name="T63" fmla="*/ 894 h 1760"/>
                  <a:gd name="T64" fmla="*/ 599 w 1991"/>
                  <a:gd name="T65" fmla="*/ 997 h 1760"/>
                  <a:gd name="T66" fmla="*/ 711 w 1991"/>
                  <a:gd name="T67" fmla="*/ 1102 h 1760"/>
                  <a:gd name="T68" fmla="*/ 834 w 1991"/>
                  <a:gd name="T69" fmla="*/ 1204 h 1760"/>
                  <a:gd name="T70" fmla="*/ 956 w 1991"/>
                  <a:gd name="T71" fmla="*/ 1297 h 1760"/>
                  <a:gd name="T72" fmla="*/ 1074 w 1991"/>
                  <a:gd name="T73" fmla="*/ 1379 h 1760"/>
                  <a:gd name="T74" fmla="*/ 1188 w 1991"/>
                  <a:gd name="T75" fmla="*/ 1450 h 1760"/>
                  <a:gd name="T76" fmla="*/ 1297 w 1991"/>
                  <a:gd name="T77" fmla="*/ 1512 h 1760"/>
                  <a:gd name="T78" fmla="*/ 1400 w 1991"/>
                  <a:gd name="T79" fmla="*/ 1566 h 1760"/>
                  <a:gd name="T80" fmla="*/ 1498 w 1991"/>
                  <a:gd name="T81" fmla="*/ 1611 h 1760"/>
                  <a:gd name="T82" fmla="*/ 1589 w 1991"/>
                  <a:gd name="T83" fmla="*/ 1649 h 1760"/>
                  <a:gd name="T84" fmla="*/ 1671 w 1991"/>
                  <a:gd name="T85" fmla="*/ 1680 h 1760"/>
                  <a:gd name="T86" fmla="*/ 1746 w 1991"/>
                  <a:gd name="T87" fmla="*/ 1704 h 1760"/>
                  <a:gd name="T88" fmla="*/ 1842 w 1991"/>
                  <a:gd name="T89" fmla="*/ 1731 h 1760"/>
                  <a:gd name="T90" fmla="*/ 1936 w 1991"/>
                  <a:gd name="T91" fmla="*/ 1752 h 1760"/>
                  <a:gd name="T92" fmla="*/ 1985 w 1991"/>
                  <a:gd name="T93" fmla="*/ 176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91" h="1760">
                    <a:moveTo>
                      <a:pt x="1991" y="1760"/>
                    </a:moveTo>
                    <a:lnTo>
                      <a:pt x="1987" y="1753"/>
                    </a:lnTo>
                    <a:lnTo>
                      <a:pt x="1975" y="1735"/>
                    </a:lnTo>
                    <a:lnTo>
                      <a:pt x="1954" y="1704"/>
                    </a:lnTo>
                    <a:lnTo>
                      <a:pt x="1924" y="1663"/>
                    </a:lnTo>
                    <a:lnTo>
                      <a:pt x="1887" y="1611"/>
                    </a:lnTo>
                    <a:lnTo>
                      <a:pt x="1842" y="1550"/>
                    </a:lnTo>
                    <a:lnTo>
                      <a:pt x="1791" y="1482"/>
                    </a:lnTo>
                    <a:lnTo>
                      <a:pt x="1731" y="1407"/>
                    </a:lnTo>
                    <a:lnTo>
                      <a:pt x="1698" y="1368"/>
                    </a:lnTo>
                    <a:lnTo>
                      <a:pt x="1663" y="1327"/>
                    </a:lnTo>
                    <a:lnTo>
                      <a:pt x="1627" y="1285"/>
                    </a:lnTo>
                    <a:lnTo>
                      <a:pt x="1589" y="1242"/>
                    </a:lnTo>
                    <a:lnTo>
                      <a:pt x="1548" y="1197"/>
                    </a:lnTo>
                    <a:lnTo>
                      <a:pt x="1507" y="1152"/>
                    </a:lnTo>
                    <a:lnTo>
                      <a:pt x="1463" y="1106"/>
                    </a:lnTo>
                    <a:lnTo>
                      <a:pt x="1419" y="1059"/>
                    </a:lnTo>
                    <a:lnTo>
                      <a:pt x="1372" y="1012"/>
                    </a:lnTo>
                    <a:lnTo>
                      <a:pt x="1322" y="965"/>
                    </a:lnTo>
                    <a:lnTo>
                      <a:pt x="1272" y="917"/>
                    </a:lnTo>
                    <a:lnTo>
                      <a:pt x="1220" y="870"/>
                    </a:lnTo>
                    <a:lnTo>
                      <a:pt x="1166" y="821"/>
                    </a:lnTo>
                    <a:lnTo>
                      <a:pt x="1111" y="774"/>
                    </a:lnTo>
                    <a:lnTo>
                      <a:pt x="1055" y="726"/>
                    </a:lnTo>
                    <a:lnTo>
                      <a:pt x="996" y="679"/>
                    </a:lnTo>
                    <a:lnTo>
                      <a:pt x="880" y="589"/>
                    </a:lnTo>
                    <a:lnTo>
                      <a:pt x="771" y="506"/>
                    </a:lnTo>
                    <a:lnTo>
                      <a:pt x="669" y="431"/>
                    </a:lnTo>
                    <a:lnTo>
                      <a:pt x="573" y="362"/>
                    </a:lnTo>
                    <a:lnTo>
                      <a:pt x="485" y="300"/>
                    </a:lnTo>
                    <a:lnTo>
                      <a:pt x="402" y="244"/>
                    </a:lnTo>
                    <a:lnTo>
                      <a:pt x="327" y="195"/>
                    </a:lnTo>
                    <a:lnTo>
                      <a:pt x="261" y="152"/>
                    </a:lnTo>
                    <a:lnTo>
                      <a:pt x="201" y="115"/>
                    </a:lnTo>
                    <a:lnTo>
                      <a:pt x="148" y="83"/>
                    </a:lnTo>
                    <a:lnTo>
                      <a:pt x="103" y="56"/>
                    </a:lnTo>
                    <a:lnTo>
                      <a:pt x="67" y="36"/>
                    </a:lnTo>
                    <a:lnTo>
                      <a:pt x="38" y="20"/>
                    </a:lnTo>
                    <a:lnTo>
                      <a:pt x="17" y="9"/>
                    </a:lnTo>
                    <a:lnTo>
                      <a:pt x="5" y="2"/>
                    </a:lnTo>
                    <a:lnTo>
                      <a:pt x="0" y="0"/>
                    </a:lnTo>
                    <a:lnTo>
                      <a:pt x="1" y="7"/>
                    </a:lnTo>
                    <a:lnTo>
                      <a:pt x="6" y="26"/>
                    </a:lnTo>
                    <a:lnTo>
                      <a:pt x="14" y="59"/>
                    </a:lnTo>
                    <a:lnTo>
                      <a:pt x="26" y="102"/>
                    </a:lnTo>
                    <a:lnTo>
                      <a:pt x="36" y="128"/>
                    </a:lnTo>
                    <a:lnTo>
                      <a:pt x="45" y="156"/>
                    </a:lnTo>
                    <a:lnTo>
                      <a:pt x="56" y="186"/>
                    </a:lnTo>
                    <a:lnTo>
                      <a:pt x="69" y="219"/>
                    </a:lnTo>
                    <a:lnTo>
                      <a:pt x="83" y="254"/>
                    </a:lnTo>
                    <a:lnTo>
                      <a:pt x="99" y="291"/>
                    </a:lnTo>
                    <a:lnTo>
                      <a:pt x="116" y="329"/>
                    </a:lnTo>
                    <a:lnTo>
                      <a:pt x="136" y="369"/>
                    </a:lnTo>
                    <a:lnTo>
                      <a:pt x="157" y="411"/>
                    </a:lnTo>
                    <a:lnTo>
                      <a:pt x="182" y="455"/>
                    </a:lnTo>
                    <a:lnTo>
                      <a:pt x="207" y="500"/>
                    </a:lnTo>
                    <a:lnTo>
                      <a:pt x="234" y="546"/>
                    </a:lnTo>
                    <a:lnTo>
                      <a:pt x="265" y="593"/>
                    </a:lnTo>
                    <a:lnTo>
                      <a:pt x="298" y="641"/>
                    </a:lnTo>
                    <a:lnTo>
                      <a:pt x="332" y="691"/>
                    </a:lnTo>
                    <a:lnTo>
                      <a:pt x="370" y="740"/>
                    </a:lnTo>
                    <a:lnTo>
                      <a:pt x="410" y="790"/>
                    </a:lnTo>
                    <a:lnTo>
                      <a:pt x="453" y="842"/>
                    </a:lnTo>
                    <a:lnTo>
                      <a:pt x="499" y="894"/>
                    </a:lnTo>
                    <a:lnTo>
                      <a:pt x="547" y="946"/>
                    </a:lnTo>
                    <a:lnTo>
                      <a:pt x="599" y="997"/>
                    </a:lnTo>
                    <a:lnTo>
                      <a:pt x="654" y="1050"/>
                    </a:lnTo>
                    <a:lnTo>
                      <a:pt x="711" y="1102"/>
                    </a:lnTo>
                    <a:lnTo>
                      <a:pt x="772" y="1154"/>
                    </a:lnTo>
                    <a:lnTo>
                      <a:pt x="834" y="1204"/>
                    </a:lnTo>
                    <a:lnTo>
                      <a:pt x="895" y="1252"/>
                    </a:lnTo>
                    <a:lnTo>
                      <a:pt x="956" y="1297"/>
                    </a:lnTo>
                    <a:lnTo>
                      <a:pt x="1015" y="1339"/>
                    </a:lnTo>
                    <a:lnTo>
                      <a:pt x="1074" y="1379"/>
                    </a:lnTo>
                    <a:lnTo>
                      <a:pt x="1131" y="1415"/>
                    </a:lnTo>
                    <a:lnTo>
                      <a:pt x="1188" y="1450"/>
                    </a:lnTo>
                    <a:lnTo>
                      <a:pt x="1243" y="1482"/>
                    </a:lnTo>
                    <a:lnTo>
                      <a:pt x="1297" y="1512"/>
                    </a:lnTo>
                    <a:lnTo>
                      <a:pt x="1350" y="1540"/>
                    </a:lnTo>
                    <a:lnTo>
                      <a:pt x="1400" y="1566"/>
                    </a:lnTo>
                    <a:lnTo>
                      <a:pt x="1450" y="1589"/>
                    </a:lnTo>
                    <a:lnTo>
                      <a:pt x="1498" y="1611"/>
                    </a:lnTo>
                    <a:lnTo>
                      <a:pt x="1544" y="1630"/>
                    </a:lnTo>
                    <a:lnTo>
                      <a:pt x="1589" y="1649"/>
                    </a:lnTo>
                    <a:lnTo>
                      <a:pt x="1631" y="1665"/>
                    </a:lnTo>
                    <a:lnTo>
                      <a:pt x="1671" y="1680"/>
                    </a:lnTo>
                    <a:lnTo>
                      <a:pt x="1710" y="1692"/>
                    </a:lnTo>
                    <a:lnTo>
                      <a:pt x="1746" y="1704"/>
                    </a:lnTo>
                    <a:lnTo>
                      <a:pt x="1780" y="1714"/>
                    </a:lnTo>
                    <a:lnTo>
                      <a:pt x="1842" y="1731"/>
                    </a:lnTo>
                    <a:lnTo>
                      <a:pt x="1894" y="1744"/>
                    </a:lnTo>
                    <a:lnTo>
                      <a:pt x="1936" y="1752"/>
                    </a:lnTo>
                    <a:lnTo>
                      <a:pt x="1965" y="1757"/>
                    </a:lnTo>
                    <a:lnTo>
                      <a:pt x="1985" y="1760"/>
                    </a:lnTo>
                    <a:lnTo>
                      <a:pt x="1991" y="176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ísḷiďê"/>
              <p:cNvSpPr/>
              <p:nvPr/>
            </p:nvSpPr>
            <p:spPr bwMode="auto">
              <a:xfrm>
                <a:off x="5487125" y="1580009"/>
                <a:ext cx="1063135" cy="407620"/>
              </a:xfrm>
              <a:custGeom>
                <a:avLst/>
                <a:gdLst>
                  <a:gd name="T0" fmla="*/ 2489 w 2495"/>
                  <a:gd name="T1" fmla="*/ 47 h 956"/>
                  <a:gd name="T2" fmla="*/ 2439 w 2495"/>
                  <a:gd name="T3" fmla="*/ 82 h 956"/>
                  <a:gd name="T4" fmla="*/ 2344 w 2495"/>
                  <a:gd name="T5" fmla="*/ 145 h 956"/>
                  <a:gd name="T6" fmla="*/ 2207 w 2495"/>
                  <a:gd name="T7" fmla="*/ 229 h 956"/>
                  <a:gd name="T8" fmla="*/ 2080 w 2495"/>
                  <a:gd name="T9" fmla="*/ 301 h 956"/>
                  <a:gd name="T10" fmla="*/ 1983 w 2495"/>
                  <a:gd name="T11" fmla="*/ 353 h 956"/>
                  <a:gd name="T12" fmla="*/ 1878 w 2495"/>
                  <a:gd name="T13" fmla="*/ 406 h 956"/>
                  <a:gd name="T14" fmla="*/ 1765 w 2495"/>
                  <a:gd name="T15" fmla="*/ 460 h 956"/>
                  <a:gd name="T16" fmla="*/ 1646 w 2495"/>
                  <a:gd name="T17" fmla="*/ 514 h 956"/>
                  <a:gd name="T18" fmla="*/ 1518 w 2495"/>
                  <a:gd name="T19" fmla="*/ 565 h 956"/>
                  <a:gd name="T20" fmla="*/ 1385 w 2495"/>
                  <a:gd name="T21" fmla="*/ 616 h 956"/>
                  <a:gd name="T22" fmla="*/ 1246 w 2495"/>
                  <a:gd name="T23" fmla="*/ 664 h 956"/>
                  <a:gd name="T24" fmla="*/ 1033 w 2495"/>
                  <a:gd name="T25" fmla="*/ 729 h 956"/>
                  <a:gd name="T26" fmla="*/ 779 w 2495"/>
                  <a:gd name="T27" fmla="*/ 799 h 956"/>
                  <a:gd name="T28" fmla="*/ 560 w 2495"/>
                  <a:gd name="T29" fmla="*/ 854 h 956"/>
                  <a:gd name="T30" fmla="*/ 376 w 2495"/>
                  <a:gd name="T31" fmla="*/ 894 h 956"/>
                  <a:gd name="T32" fmla="*/ 228 w 2495"/>
                  <a:gd name="T33" fmla="*/ 923 h 956"/>
                  <a:gd name="T34" fmla="*/ 117 w 2495"/>
                  <a:gd name="T35" fmla="*/ 941 h 956"/>
                  <a:gd name="T36" fmla="*/ 42 w 2495"/>
                  <a:gd name="T37" fmla="*/ 951 h 956"/>
                  <a:gd name="T38" fmla="*/ 4 w 2495"/>
                  <a:gd name="T39" fmla="*/ 956 h 956"/>
                  <a:gd name="T40" fmla="*/ 4 w 2495"/>
                  <a:gd name="T41" fmla="*/ 950 h 956"/>
                  <a:gd name="T42" fmla="*/ 34 w 2495"/>
                  <a:gd name="T43" fmla="*/ 907 h 956"/>
                  <a:gd name="T44" fmla="*/ 79 w 2495"/>
                  <a:gd name="T45" fmla="*/ 849 h 956"/>
                  <a:gd name="T46" fmla="*/ 120 w 2495"/>
                  <a:gd name="T47" fmla="*/ 803 h 956"/>
                  <a:gd name="T48" fmla="*/ 170 w 2495"/>
                  <a:gd name="T49" fmla="*/ 750 h 956"/>
                  <a:gd name="T50" fmla="*/ 228 w 2495"/>
                  <a:gd name="T51" fmla="*/ 692 h 956"/>
                  <a:gd name="T52" fmla="*/ 296 w 2495"/>
                  <a:gd name="T53" fmla="*/ 631 h 956"/>
                  <a:gd name="T54" fmla="*/ 374 w 2495"/>
                  <a:gd name="T55" fmla="*/ 567 h 956"/>
                  <a:gd name="T56" fmla="*/ 462 w 2495"/>
                  <a:gd name="T57" fmla="*/ 501 h 956"/>
                  <a:gd name="T58" fmla="*/ 561 w 2495"/>
                  <a:gd name="T59" fmla="*/ 434 h 956"/>
                  <a:gd name="T60" fmla="*/ 669 w 2495"/>
                  <a:gd name="T61" fmla="*/ 369 h 956"/>
                  <a:gd name="T62" fmla="*/ 790 w 2495"/>
                  <a:gd name="T63" fmla="*/ 306 h 956"/>
                  <a:gd name="T64" fmla="*/ 921 w 2495"/>
                  <a:gd name="T65" fmla="*/ 246 h 956"/>
                  <a:gd name="T66" fmla="*/ 1063 w 2495"/>
                  <a:gd name="T67" fmla="*/ 189 h 956"/>
                  <a:gd name="T68" fmla="*/ 1215 w 2495"/>
                  <a:gd name="T69" fmla="*/ 138 h 956"/>
                  <a:gd name="T70" fmla="*/ 1362 w 2495"/>
                  <a:gd name="T71" fmla="*/ 97 h 956"/>
                  <a:gd name="T72" fmla="*/ 1502 w 2495"/>
                  <a:gd name="T73" fmla="*/ 63 h 956"/>
                  <a:gd name="T74" fmla="*/ 1634 w 2495"/>
                  <a:gd name="T75" fmla="*/ 39 h 956"/>
                  <a:gd name="T76" fmla="*/ 1758 w 2495"/>
                  <a:gd name="T77" fmla="*/ 21 h 956"/>
                  <a:gd name="T78" fmla="*/ 1874 w 2495"/>
                  <a:gd name="T79" fmla="*/ 8 h 956"/>
                  <a:gd name="T80" fmla="*/ 1981 w 2495"/>
                  <a:gd name="T81" fmla="*/ 2 h 956"/>
                  <a:gd name="T82" fmla="*/ 2080 w 2495"/>
                  <a:gd name="T83" fmla="*/ 0 h 956"/>
                  <a:gd name="T84" fmla="*/ 2168 w 2495"/>
                  <a:gd name="T85" fmla="*/ 1 h 956"/>
                  <a:gd name="T86" fmla="*/ 2247 w 2495"/>
                  <a:gd name="T87" fmla="*/ 6 h 956"/>
                  <a:gd name="T88" fmla="*/ 2346 w 2495"/>
                  <a:gd name="T89" fmla="*/ 15 h 956"/>
                  <a:gd name="T90" fmla="*/ 2440 w 2495"/>
                  <a:gd name="T91" fmla="*/ 30 h 956"/>
                  <a:gd name="T92" fmla="*/ 2489 w 2495"/>
                  <a:gd name="T93" fmla="*/ 42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95" h="956">
                    <a:moveTo>
                      <a:pt x="2495" y="43"/>
                    </a:moveTo>
                    <a:lnTo>
                      <a:pt x="2489" y="47"/>
                    </a:lnTo>
                    <a:lnTo>
                      <a:pt x="2470" y="61"/>
                    </a:lnTo>
                    <a:lnTo>
                      <a:pt x="2439" y="82"/>
                    </a:lnTo>
                    <a:lnTo>
                      <a:pt x="2398" y="110"/>
                    </a:lnTo>
                    <a:lnTo>
                      <a:pt x="2344" y="145"/>
                    </a:lnTo>
                    <a:lnTo>
                      <a:pt x="2281" y="184"/>
                    </a:lnTo>
                    <a:lnTo>
                      <a:pt x="2207" y="229"/>
                    </a:lnTo>
                    <a:lnTo>
                      <a:pt x="2124" y="276"/>
                    </a:lnTo>
                    <a:lnTo>
                      <a:pt x="2080" y="301"/>
                    </a:lnTo>
                    <a:lnTo>
                      <a:pt x="2033" y="326"/>
                    </a:lnTo>
                    <a:lnTo>
                      <a:pt x="1983" y="353"/>
                    </a:lnTo>
                    <a:lnTo>
                      <a:pt x="1932" y="379"/>
                    </a:lnTo>
                    <a:lnTo>
                      <a:pt x="1878" y="406"/>
                    </a:lnTo>
                    <a:lnTo>
                      <a:pt x="1822" y="432"/>
                    </a:lnTo>
                    <a:lnTo>
                      <a:pt x="1765" y="460"/>
                    </a:lnTo>
                    <a:lnTo>
                      <a:pt x="1706" y="486"/>
                    </a:lnTo>
                    <a:lnTo>
                      <a:pt x="1646" y="514"/>
                    </a:lnTo>
                    <a:lnTo>
                      <a:pt x="1582" y="540"/>
                    </a:lnTo>
                    <a:lnTo>
                      <a:pt x="1518" y="565"/>
                    </a:lnTo>
                    <a:lnTo>
                      <a:pt x="1453" y="591"/>
                    </a:lnTo>
                    <a:lnTo>
                      <a:pt x="1385" y="616"/>
                    </a:lnTo>
                    <a:lnTo>
                      <a:pt x="1316" y="640"/>
                    </a:lnTo>
                    <a:lnTo>
                      <a:pt x="1246" y="664"/>
                    </a:lnTo>
                    <a:lnTo>
                      <a:pt x="1175" y="686"/>
                    </a:lnTo>
                    <a:lnTo>
                      <a:pt x="1033" y="729"/>
                    </a:lnTo>
                    <a:lnTo>
                      <a:pt x="902" y="766"/>
                    </a:lnTo>
                    <a:lnTo>
                      <a:pt x="779" y="799"/>
                    </a:lnTo>
                    <a:lnTo>
                      <a:pt x="665" y="829"/>
                    </a:lnTo>
                    <a:lnTo>
                      <a:pt x="560" y="854"/>
                    </a:lnTo>
                    <a:lnTo>
                      <a:pt x="464" y="876"/>
                    </a:lnTo>
                    <a:lnTo>
                      <a:pt x="376" y="894"/>
                    </a:lnTo>
                    <a:lnTo>
                      <a:pt x="297" y="910"/>
                    </a:lnTo>
                    <a:lnTo>
                      <a:pt x="228" y="923"/>
                    </a:lnTo>
                    <a:lnTo>
                      <a:pt x="168" y="933"/>
                    </a:lnTo>
                    <a:lnTo>
                      <a:pt x="117" y="941"/>
                    </a:lnTo>
                    <a:lnTo>
                      <a:pt x="74" y="947"/>
                    </a:lnTo>
                    <a:lnTo>
                      <a:pt x="42" y="951"/>
                    </a:lnTo>
                    <a:lnTo>
                      <a:pt x="19" y="954"/>
                    </a:lnTo>
                    <a:lnTo>
                      <a:pt x="4" y="956"/>
                    </a:lnTo>
                    <a:lnTo>
                      <a:pt x="0" y="956"/>
                    </a:lnTo>
                    <a:lnTo>
                      <a:pt x="4" y="950"/>
                    </a:lnTo>
                    <a:lnTo>
                      <a:pt x="14" y="933"/>
                    </a:lnTo>
                    <a:lnTo>
                      <a:pt x="34" y="907"/>
                    </a:lnTo>
                    <a:lnTo>
                      <a:pt x="63" y="871"/>
                    </a:lnTo>
                    <a:lnTo>
                      <a:pt x="79" y="849"/>
                    </a:lnTo>
                    <a:lnTo>
                      <a:pt x="98" y="827"/>
                    </a:lnTo>
                    <a:lnTo>
                      <a:pt x="120" y="803"/>
                    </a:lnTo>
                    <a:lnTo>
                      <a:pt x="143" y="777"/>
                    </a:lnTo>
                    <a:lnTo>
                      <a:pt x="170" y="750"/>
                    </a:lnTo>
                    <a:lnTo>
                      <a:pt x="197" y="722"/>
                    </a:lnTo>
                    <a:lnTo>
                      <a:pt x="228" y="692"/>
                    </a:lnTo>
                    <a:lnTo>
                      <a:pt x="261" y="662"/>
                    </a:lnTo>
                    <a:lnTo>
                      <a:pt x="296" y="631"/>
                    </a:lnTo>
                    <a:lnTo>
                      <a:pt x="334" y="599"/>
                    </a:lnTo>
                    <a:lnTo>
                      <a:pt x="374" y="567"/>
                    </a:lnTo>
                    <a:lnTo>
                      <a:pt x="418" y="533"/>
                    </a:lnTo>
                    <a:lnTo>
                      <a:pt x="462" y="501"/>
                    </a:lnTo>
                    <a:lnTo>
                      <a:pt x="511" y="468"/>
                    </a:lnTo>
                    <a:lnTo>
                      <a:pt x="561" y="434"/>
                    </a:lnTo>
                    <a:lnTo>
                      <a:pt x="614" y="402"/>
                    </a:lnTo>
                    <a:lnTo>
                      <a:pt x="669" y="369"/>
                    </a:lnTo>
                    <a:lnTo>
                      <a:pt x="728" y="338"/>
                    </a:lnTo>
                    <a:lnTo>
                      <a:pt x="790" y="306"/>
                    </a:lnTo>
                    <a:lnTo>
                      <a:pt x="854" y="275"/>
                    </a:lnTo>
                    <a:lnTo>
                      <a:pt x="921" y="246"/>
                    </a:lnTo>
                    <a:lnTo>
                      <a:pt x="991" y="216"/>
                    </a:lnTo>
                    <a:lnTo>
                      <a:pt x="1063" y="189"/>
                    </a:lnTo>
                    <a:lnTo>
                      <a:pt x="1139" y="163"/>
                    </a:lnTo>
                    <a:lnTo>
                      <a:pt x="1215" y="138"/>
                    </a:lnTo>
                    <a:lnTo>
                      <a:pt x="1289" y="116"/>
                    </a:lnTo>
                    <a:lnTo>
                      <a:pt x="1362" y="97"/>
                    </a:lnTo>
                    <a:lnTo>
                      <a:pt x="1433" y="79"/>
                    </a:lnTo>
                    <a:lnTo>
                      <a:pt x="1502" y="63"/>
                    </a:lnTo>
                    <a:lnTo>
                      <a:pt x="1569" y="51"/>
                    </a:lnTo>
                    <a:lnTo>
                      <a:pt x="1634" y="39"/>
                    </a:lnTo>
                    <a:lnTo>
                      <a:pt x="1697" y="29"/>
                    </a:lnTo>
                    <a:lnTo>
                      <a:pt x="1758" y="21"/>
                    </a:lnTo>
                    <a:lnTo>
                      <a:pt x="1818" y="14"/>
                    </a:lnTo>
                    <a:lnTo>
                      <a:pt x="1874" y="8"/>
                    </a:lnTo>
                    <a:lnTo>
                      <a:pt x="1929" y="5"/>
                    </a:lnTo>
                    <a:lnTo>
                      <a:pt x="1981" y="2"/>
                    </a:lnTo>
                    <a:lnTo>
                      <a:pt x="2031" y="0"/>
                    </a:lnTo>
                    <a:lnTo>
                      <a:pt x="2080" y="0"/>
                    </a:lnTo>
                    <a:lnTo>
                      <a:pt x="2124" y="0"/>
                    </a:lnTo>
                    <a:lnTo>
                      <a:pt x="2168" y="1"/>
                    </a:lnTo>
                    <a:lnTo>
                      <a:pt x="2208" y="4"/>
                    </a:lnTo>
                    <a:lnTo>
                      <a:pt x="2247" y="6"/>
                    </a:lnTo>
                    <a:lnTo>
                      <a:pt x="2283" y="8"/>
                    </a:lnTo>
                    <a:lnTo>
                      <a:pt x="2346" y="15"/>
                    </a:lnTo>
                    <a:lnTo>
                      <a:pt x="2399" y="23"/>
                    </a:lnTo>
                    <a:lnTo>
                      <a:pt x="2440" y="30"/>
                    </a:lnTo>
                    <a:lnTo>
                      <a:pt x="2470" y="37"/>
                    </a:lnTo>
                    <a:lnTo>
                      <a:pt x="2489" y="42"/>
                    </a:lnTo>
                    <a:lnTo>
                      <a:pt x="2495" y="43"/>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îṥḻïḓê"/>
              <p:cNvSpPr/>
              <p:nvPr/>
            </p:nvSpPr>
            <p:spPr bwMode="auto">
              <a:xfrm>
                <a:off x="5084616" y="2024684"/>
                <a:ext cx="300284" cy="1106578"/>
              </a:xfrm>
              <a:custGeom>
                <a:avLst/>
                <a:gdLst>
                  <a:gd name="T0" fmla="*/ 6 w 705"/>
                  <a:gd name="T1" fmla="*/ 2591 h 2599"/>
                  <a:gd name="T2" fmla="*/ 3 w 705"/>
                  <a:gd name="T3" fmla="*/ 2530 h 2599"/>
                  <a:gd name="T4" fmla="*/ 0 w 705"/>
                  <a:gd name="T5" fmla="*/ 2416 h 2599"/>
                  <a:gd name="T6" fmla="*/ 3 w 705"/>
                  <a:gd name="T7" fmla="*/ 2256 h 2599"/>
                  <a:gd name="T8" fmla="*/ 9 w 705"/>
                  <a:gd name="T9" fmla="*/ 2109 h 2599"/>
                  <a:gd name="T10" fmla="*/ 17 w 705"/>
                  <a:gd name="T11" fmla="*/ 1999 h 2599"/>
                  <a:gd name="T12" fmla="*/ 28 w 705"/>
                  <a:gd name="T13" fmla="*/ 1883 h 2599"/>
                  <a:gd name="T14" fmla="*/ 43 w 705"/>
                  <a:gd name="T15" fmla="*/ 1759 h 2599"/>
                  <a:gd name="T16" fmla="*/ 61 w 705"/>
                  <a:gd name="T17" fmla="*/ 1628 h 2599"/>
                  <a:gd name="T18" fmla="*/ 84 w 705"/>
                  <a:gd name="T19" fmla="*/ 1494 h 2599"/>
                  <a:gd name="T20" fmla="*/ 113 w 705"/>
                  <a:gd name="T21" fmla="*/ 1354 h 2599"/>
                  <a:gd name="T22" fmla="*/ 146 w 705"/>
                  <a:gd name="T23" fmla="*/ 1210 h 2599"/>
                  <a:gd name="T24" fmla="*/ 205 w 705"/>
                  <a:gd name="T25" fmla="*/ 996 h 2599"/>
                  <a:gd name="T26" fmla="*/ 280 w 705"/>
                  <a:gd name="T27" fmla="*/ 744 h 2599"/>
                  <a:gd name="T28" fmla="*/ 352 w 705"/>
                  <a:gd name="T29" fmla="*/ 529 h 2599"/>
                  <a:gd name="T30" fmla="*/ 415 w 705"/>
                  <a:gd name="T31" fmla="*/ 352 h 2599"/>
                  <a:gd name="T32" fmla="*/ 470 w 705"/>
                  <a:gd name="T33" fmla="*/ 210 h 2599"/>
                  <a:gd name="T34" fmla="*/ 514 w 705"/>
                  <a:gd name="T35" fmla="*/ 107 h 2599"/>
                  <a:gd name="T36" fmla="*/ 545 w 705"/>
                  <a:gd name="T37" fmla="*/ 38 h 2599"/>
                  <a:gd name="T38" fmla="*/ 561 w 705"/>
                  <a:gd name="T39" fmla="*/ 4 h 2599"/>
                  <a:gd name="T40" fmla="*/ 565 w 705"/>
                  <a:gd name="T41" fmla="*/ 6 h 2599"/>
                  <a:gd name="T42" fmla="*/ 586 w 705"/>
                  <a:gd name="T43" fmla="*/ 55 h 2599"/>
                  <a:gd name="T44" fmla="*/ 610 w 705"/>
                  <a:gd name="T45" fmla="*/ 123 h 2599"/>
                  <a:gd name="T46" fmla="*/ 629 w 705"/>
                  <a:gd name="T47" fmla="*/ 183 h 2599"/>
                  <a:gd name="T48" fmla="*/ 647 w 705"/>
                  <a:gd name="T49" fmla="*/ 253 h 2599"/>
                  <a:gd name="T50" fmla="*/ 664 w 705"/>
                  <a:gd name="T51" fmla="*/ 333 h 2599"/>
                  <a:gd name="T52" fmla="*/ 680 w 705"/>
                  <a:gd name="T53" fmla="*/ 424 h 2599"/>
                  <a:gd name="T54" fmla="*/ 693 w 705"/>
                  <a:gd name="T55" fmla="*/ 524 h 2599"/>
                  <a:gd name="T56" fmla="*/ 702 w 705"/>
                  <a:gd name="T57" fmla="*/ 634 h 2599"/>
                  <a:gd name="T58" fmla="*/ 705 w 705"/>
                  <a:gd name="T59" fmla="*/ 753 h 2599"/>
                  <a:gd name="T60" fmla="*/ 702 w 705"/>
                  <a:gd name="T61" fmla="*/ 879 h 2599"/>
                  <a:gd name="T62" fmla="*/ 692 w 705"/>
                  <a:gd name="T63" fmla="*/ 1015 h 2599"/>
                  <a:gd name="T64" fmla="*/ 673 w 705"/>
                  <a:gd name="T65" fmla="*/ 1158 h 2599"/>
                  <a:gd name="T66" fmla="*/ 646 w 705"/>
                  <a:gd name="T67" fmla="*/ 1309 h 2599"/>
                  <a:gd name="T68" fmla="*/ 608 w 705"/>
                  <a:gd name="T69" fmla="*/ 1464 h 2599"/>
                  <a:gd name="T70" fmla="*/ 564 w 705"/>
                  <a:gd name="T71" fmla="*/ 1611 h 2599"/>
                  <a:gd name="T72" fmla="*/ 517 w 705"/>
                  <a:gd name="T73" fmla="*/ 1747 h 2599"/>
                  <a:gd name="T74" fmla="*/ 469 w 705"/>
                  <a:gd name="T75" fmla="*/ 1872 h 2599"/>
                  <a:gd name="T76" fmla="*/ 417 w 705"/>
                  <a:gd name="T77" fmla="*/ 1987 h 2599"/>
                  <a:gd name="T78" fmla="*/ 365 w 705"/>
                  <a:gd name="T79" fmla="*/ 2091 h 2599"/>
                  <a:gd name="T80" fmla="*/ 315 w 705"/>
                  <a:gd name="T81" fmla="*/ 2186 h 2599"/>
                  <a:gd name="T82" fmla="*/ 264 w 705"/>
                  <a:gd name="T83" fmla="*/ 2269 h 2599"/>
                  <a:gd name="T84" fmla="*/ 215 w 705"/>
                  <a:gd name="T85" fmla="*/ 2344 h 2599"/>
                  <a:gd name="T86" fmla="*/ 170 w 705"/>
                  <a:gd name="T87" fmla="*/ 2408 h 2599"/>
                  <a:gd name="T88" fmla="*/ 109 w 705"/>
                  <a:gd name="T89" fmla="*/ 2487 h 2599"/>
                  <a:gd name="T90" fmla="*/ 46 w 705"/>
                  <a:gd name="T91" fmla="*/ 2559 h 2599"/>
                  <a:gd name="T92" fmla="*/ 12 w 705"/>
                  <a:gd name="T93" fmla="*/ 25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5" h="2599">
                    <a:moveTo>
                      <a:pt x="6" y="2599"/>
                    </a:moveTo>
                    <a:lnTo>
                      <a:pt x="6" y="2591"/>
                    </a:lnTo>
                    <a:lnTo>
                      <a:pt x="5" y="2568"/>
                    </a:lnTo>
                    <a:lnTo>
                      <a:pt x="3" y="2530"/>
                    </a:lnTo>
                    <a:lnTo>
                      <a:pt x="1" y="2480"/>
                    </a:lnTo>
                    <a:lnTo>
                      <a:pt x="0" y="2416"/>
                    </a:lnTo>
                    <a:lnTo>
                      <a:pt x="1" y="2342"/>
                    </a:lnTo>
                    <a:lnTo>
                      <a:pt x="3" y="2256"/>
                    </a:lnTo>
                    <a:lnTo>
                      <a:pt x="6" y="2160"/>
                    </a:lnTo>
                    <a:lnTo>
                      <a:pt x="9" y="2109"/>
                    </a:lnTo>
                    <a:lnTo>
                      <a:pt x="13" y="2056"/>
                    </a:lnTo>
                    <a:lnTo>
                      <a:pt x="17" y="1999"/>
                    </a:lnTo>
                    <a:lnTo>
                      <a:pt x="22" y="1942"/>
                    </a:lnTo>
                    <a:lnTo>
                      <a:pt x="28" y="1883"/>
                    </a:lnTo>
                    <a:lnTo>
                      <a:pt x="35" y="1821"/>
                    </a:lnTo>
                    <a:lnTo>
                      <a:pt x="43" y="1759"/>
                    </a:lnTo>
                    <a:lnTo>
                      <a:pt x="51" y="1695"/>
                    </a:lnTo>
                    <a:lnTo>
                      <a:pt x="61" y="1628"/>
                    </a:lnTo>
                    <a:lnTo>
                      <a:pt x="71" y="1562"/>
                    </a:lnTo>
                    <a:lnTo>
                      <a:pt x="84" y="1494"/>
                    </a:lnTo>
                    <a:lnTo>
                      <a:pt x="98" y="1424"/>
                    </a:lnTo>
                    <a:lnTo>
                      <a:pt x="113" y="1354"/>
                    </a:lnTo>
                    <a:lnTo>
                      <a:pt x="129" y="1282"/>
                    </a:lnTo>
                    <a:lnTo>
                      <a:pt x="146" y="1210"/>
                    </a:lnTo>
                    <a:lnTo>
                      <a:pt x="166" y="1138"/>
                    </a:lnTo>
                    <a:lnTo>
                      <a:pt x="205" y="996"/>
                    </a:lnTo>
                    <a:lnTo>
                      <a:pt x="243" y="865"/>
                    </a:lnTo>
                    <a:lnTo>
                      <a:pt x="280" y="744"/>
                    </a:lnTo>
                    <a:lnTo>
                      <a:pt x="316" y="631"/>
                    </a:lnTo>
                    <a:lnTo>
                      <a:pt x="352" y="529"/>
                    </a:lnTo>
                    <a:lnTo>
                      <a:pt x="384" y="436"/>
                    </a:lnTo>
                    <a:lnTo>
                      <a:pt x="415" y="352"/>
                    </a:lnTo>
                    <a:lnTo>
                      <a:pt x="444" y="276"/>
                    </a:lnTo>
                    <a:lnTo>
                      <a:pt x="470" y="210"/>
                    </a:lnTo>
                    <a:lnTo>
                      <a:pt x="493" y="154"/>
                    </a:lnTo>
                    <a:lnTo>
                      <a:pt x="514" y="107"/>
                    </a:lnTo>
                    <a:lnTo>
                      <a:pt x="531" y="68"/>
                    </a:lnTo>
                    <a:lnTo>
                      <a:pt x="545" y="38"/>
                    </a:lnTo>
                    <a:lnTo>
                      <a:pt x="555" y="16"/>
                    </a:lnTo>
                    <a:lnTo>
                      <a:pt x="561" y="4"/>
                    </a:lnTo>
                    <a:lnTo>
                      <a:pt x="563" y="0"/>
                    </a:lnTo>
                    <a:lnTo>
                      <a:pt x="565" y="6"/>
                    </a:lnTo>
                    <a:lnTo>
                      <a:pt x="575" y="24"/>
                    </a:lnTo>
                    <a:lnTo>
                      <a:pt x="586" y="55"/>
                    </a:lnTo>
                    <a:lnTo>
                      <a:pt x="602" y="98"/>
                    </a:lnTo>
                    <a:lnTo>
                      <a:pt x="610" y="123"/>
                    </a:lnTo>
                    <a:lnTo>
                      <a:pt x="619" y="152"/>
                    </a:lnTo>
                    <a:lnTo>
                      <a:pt x="629" y="183"/>
                    </a:lnTo>
                    <a:lnTo>
                      <a:pt x="638" y="216"/>
                    </a:lnTo>
                    <a:lnTo>
                      <a:pt x="647" y="253"/>
                    </a:lnTo>
                    <a:lnTo>
                      <a:pt x="656" y="292"/>
                    </a:lnTo>
                    <a:lnTo>
                      <a:pt x="664" y="333"/>
                    </a:lnTo>
                    <a:lnTo>
                      <a:pt x="672" y="378"/>
                    </a:lnTo>
                    <a:lnTo>
                      <a:pt x="680" y="424"/>
                    </a:lnTo>
                    <a:lnTo>
                      <a:pt x="687" y="474"/>
                    </a:lnTo>
                    <a:lnTo>
                      <a:pt x="693" y="524"/>
                    </a:lnTo>
                    <a:lnTo>
                      <a:pt x="697" y="578"/>
                    </a:lnTo>
                    <a:lnTo>
                      <a:pt x="702" y="634"/>
                    </a:lnTo>
                    <a:lnTo>
                      <a:pt x="704" y="692"/>
                    </a:lnTo>
                    <a:lnTo>
                      <a:pt x="705" y="753"/>
                    </a:lnTo>
                    <a:lnTo>
                      <a:pt x="704" y="815"/>
                    </a:lnTo>
                    <a:lnTo>
                      <a:pt x="702" y="879"/>
                    </a:lnTo>
                    <a:lnTo>
                      <a:pt x="699" y="946"/>
                    </a:lnTo>
                    <a:lnTo>
                      <a:pt x="692" y="1015"/>
                    </a:lnTo>
                    <a:lnTo>
                      <a:pt x="684" y="1085"/>
                    </a:lnTo>
                    <a:lnTo>
                      <a:pt x="673" y="1158"/>
                    </a:lnTo>
                    <a:lnTo>
                      <a:pt x="661" y="1232"/>
                    </a:lnTo>
                    <a:lnTo>
                      <a:pt x="646" y="1309"/>
                    </a:lnTo>
                    <a:lnTo>
                      <a:pt x="627" y="1386"/>
                    </a:lnTo>
                    <a:lnTo>
                      <a:pt x="608" y="1464"/>
                    </a:lnTo>
                    <a:lnTo>
                      <a:pt x="586" y="1539"/>
                    </a:lnTo>
                    <a:lnTo>
                      <a:pt x="564" y="1611"/>
                    </a:lnTo>
                    <a:lnTo>
                      <a:pt x="541" y="1680"/>
                    </a:lnTo>
                    <a:lnTo>
                      <a:pt x="517" y="1747"/>
                    </a:lnTo>
                    <a:lnTo>
                      <a:pt x="493" y="1811"/>
                    </a:lnTo>
                    <a:lnTo>
                      <a:pt x="469" y="1872"/>
                    </a:lnTo>
                    <a:lnTo>
                      <a:pt x="444" y="1930"/>
                    </a:lnTo>
                    <a:lnTo>
                      <a:pt x="417" y="1987"/>
                    </a:lnTo>
                    <a:lnTo>
                      <a:pt x="392" y="2041"/>
                    </a:lnTo>
                    <a:lnTo>
                      <a:pt x="365" y="2091"/>
                    </a:lnTo>
                    <a:lnTo>
                      <a:pt x="340" y="2140"/>
                    </a:lnTo>
                    <a:lnTo>
                      <a:pt x="315" y="2186"/>
                    </a:lnTo>
                    <a:lnTo>
                      <a:pt x="289" y="2229"/>
                    </a:lnTo>
                    <a:lnTo>
                      <a:pt x="264" y="2269"/>
                    </a:lnTo>
                    <a:lnTo>
                      <a:pt x="239" y="2308"/>
                    </a:lnTo>
                    <a:lnTo>
                      <a:pt x="215" y="2344"/>
                    </a:lnTo>
                    <a:lnTo>
                      <a:pt x="192" y="2377"/>
                    </a:lnTo>
                    <a:lnTo>
                      <a:pt x="170" y="2408"/>
                    </a:lnTo>
                    <a:lnTo>
                      <a:pt x="148" y="2437"/>
                    </a:lnTo>
                    <a:lnTo>
                      <a:pt x="109" y="2487"/>
                    </a:lnTo>
                    <a:lnTo>
                      <a:pt x="75" y="2528"/>
                    </a:lnTo>
                    <a:lnTo>
                      <a:pt x="46" y="2559"/>
                    </a:lnTo>
                    <a:lnTo>
                      <a:pt x="24" y="2581"/>
                    </a:lnTo>
                    <a:lnTo>
                      <a:pt x="12" y="2595"/>
                    </a:lnTo>
                    <a:lnTo>
                      <a:pt x="6" y="2599"/>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íṩļîdê"/>
              <p:cNvSpPr/>
              <p:nvPr/>
            </p:nvSpPr>
            <p:spPr bwMode="auto">
              <a:xfrm>
                <a:off x="3043960" y="4188006"/>
                <a:ext cx="3432187" cy="944297"/>
              </a:xfrm>
              <a:custGeom>
                <a:avLst/>
                <a:gdLst>
                  <a:gd name="T0" fmla="*/ 23 w 8059"/>
                  <a:gd name="T1" fmla="*/ 2203 h 2218"/>
                  <a:gd name="T2" fmla="*/ 198 w 8059"/>
                  <a:gd name="T3" fmla="*/ 2094 h 2218"/>
                  <a:gd name="T4" fmla="*/ 511 w 8059"/>
                  <a:gd name="T5" fmla="*/ 1898 h 2218"/>
                  <a:gd name="T6" fmla="*/ 924 w 8059"/>
                  <a:gd name="T7" fmla="*/ 1637 h 2218"/>
                  <a:gd name="T8" fmla="*/ 1399 w 8059"/>
                  <a:gd name="T9" fmla="*/ 1336 h 2218"/>
                  <a:gd name="T10" fmla="*/ 1898 w 8059"/>
                  <a:gd name="T11" fmla="*/ 1016 h 2218"/>
                  <a:gd name="T12" fmla="*/ 2384 w 8059"/>
                  <a:gd name="T13" fmla="*/ 703 h 2218"/>
                  <a:gd name="T14" fmla="*/ 2818 w 8059"/>
                  <a:gd name="T15" fmla="*/ 418 h 2218"/>
                  <a:gd name="T16" fmla="*/ 3091 w 8059"/>
                  <a:gd name="T17" fmla="*/ 238 h 2218"/>
                  <a:gd name="T18" fmla="*/ 3269 w 8059"/>
                  <a:gd name="T19" fmla="*/ 144 h 2218"/>
                  <a:gd name="T20" fmla="*/ 3452 w 8059"/>
                  <a:gd name="T21" fmla="*/ 77 h 2218"/>
                  <a:gd name="T22" fmla="*/ 3636 w 8059"/>
                  <a:gd name="T23" fmla="*/ 30 h 2218"/>
                  <a:gd name="T24" fmla="*/ 3823 w 8059"/>
                  <a:gd name="T25" fmla="*/ 4 h 2218"/>
                  <a:gd name="T26" fmla="*/ 4010 w 8059"/>
                  <a:gd name="T27" fmla="*/ 0 h 2218"/>
                  <a:gd name="T28" fmla="*/ 4196 w 8059"/>
                  <a:gd name="T29" fmla="*/ 12 h 2218"/>
                  <a:gd name="T30" fmla="*/ 4381 w 8059"/>
                  <a:gd name="T31" fmla="*/ 42 h 2218"/>
                  <a:gd name="T32" fmla="*/ 4564 w 8059"/>
                  <a:gd name="T33" fmla="*/ 89 h 2218"/>
                  <a:gd name="T34" fmla="*/ 4743 w 8059"/>
                  <a:gd name="T35" fmla="*/ 149 h 2218"/>
                  <a:gd name="T36" fmla="*/ 4917 w 8059"/>
                  <a:gd name="T37" fmla="*/ 224 h 2218"/>
                  <a:gd name="T38" fmla="*/ 5086 w 8059"/>
                  <a:gd name="T39" fmla="*/ 310 h 2218"/>
                  <a:gd name="T40" fmla="*/ 5247 w 8059"/>
                  <a:gd name="T41" fmla="*/ 406 h 2218"/>
                  <a:gd name="T42" fmla="*/ 5401 w 8059"/>
                  <a:gd name="T43" fmla="*/ 512 h 2218"/>
                  <a:gd name="T44" fmla="*/ 5546 w 8059"/>
                  <a:gd name="T45" fmla="*/ 626 h 2218"/>
                  <a:gd name="T46" fmla="*/ 5680 w 8059"/>
                  <a:gd name="T47" fmla="*/ 746 h 2218"/>
                  <a:gd name="T48" fmla="*/ 5808 w 8059"/>
                  <a:gd name="T49" fmla="*/ 873 h 2218"/>
                  <a:gd name="T50" fmla="*/ 5952 w 8059"/>
                  <a:gd name="T51" fmla="*/ 999 h 2218"/>
                  <a:gd name="T52" fmla="*/ 6114 w 8059"/>
                  <a:gd name="T53" fmla="*/ 1127 h 2218"/>
                  <a:gd name="T54" fmla="*/ 6290 w 8059"/>
                  <a:gd name="T55" fmla="*/ 1252 h 2218"/>
                  <a:gd name="T56" fmla="*/ 6476 w 8059"/>
                  <a:gd name="T57" fmla="*/ 1374 h 2218"/>
                  <a:gd name="T58" fmla="*/ 6668 w 8059"/>
                  <a:gd name="T59" fmla="*/ 1493 h 2218"/>
                  <a:gd name="T60" fmla="*/ 6861 w 8059"/>
                  <a:gd name="T61" fmla="*/ 1607 h 2218"/>
                  <a:gd name="T62" fmla="*/ 7053 w 8059"/>
                  <a:gd name="T63" fmla="*/ 1715 h 2218"/>
                  <a:gd name="T64" fmla="*/ 7240 w 8059"/>
                  <a:gd name="T65" fmla="*/ 1815 h 2218"/>
                  <a:gd name="T66" fmla="*/ 7416 w 8059"/>
                  <a:gd name="T67" fmla="*/ 1907 h 2218"/>
                  <a:gd name="T68" fmla="*/ 7655 w 8059"/>
                  <a:gd name="T69" fmla="*/ 2026 h 2218"/>
                  <a:gd name="T70" fmla="*/ 7902 w 8059"/>
                  <a:gd name="T71" fmla="*/ 2146 h 2218"/>
                  <a:gd name="T72" fmla="*/ 8041 w 8059"/>
                  <a:gd name="T73" fmla="*/ 2210 h 2218"/>
                  <a:gd name="T74" fmla="*/ 0 w 8059"/>
                  <a:gd name="T75" fmla="*/ 2218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9" h="2218">
                    <a:moveTo>
                      <a:pt x="0" y="2218"/>
                    </a:moveTo>
                    <a:lnTo>
                      <a:pt x="23" y="2203"/>
                    </a:lnTo>
                    <a:lnTo>
                      <a:pt x="91" y="2161"/>
                    </a:lnTo>
                    <a:lnTo>
                      <a:pt x="198" y="2094"/>
                    </a:lnTo>
                    <a:lnTo>
                      <a:pt x="339" y="2006"/>
                    </a:lnTo>
                    <a:lnTo>
                      <a:pt x="511" y="1898"/>
                    </a:lnTo>
                    <a:lnTo>
                      <a:pt x="707" y="1774"/>
                    </a:lnTo>
                    <a:lnTo>
                      <a:pt x="924" y="1637"/>
                    </a:lnTo>
                    <a:lnTo>
                      <a:pt x="1156" y="1490"/>
                    </a:lnTo>
                    <a:lnTo>
                      <a:pt x="1399" y="1336"/>
                    </a:lnTo>
                    <a:lnTo>
                      <a:pt x="1647" y="1177"/>
                    </a:lnTo>
                    <a:lnTo>
                      <a:pt x="1898" y="1016"/>
                    </a:lnTo>
                    <a:lnTo>
                      <a:pt x="2146" y="858"/>
                    </a:lnTo>
                    <a:lnTo>
                      <a:pt x="2384" y="703"/>
                    </a:lnTo>
                    <a:lnTo>
                      <a:pt x="2610" y="556"/>
                    </a:lnTo>
                    <a:lnTo>
                      <a:pt x="2818" y="418"/>
                    </a:lnTo>
                    <a:lnTo>
                      <a:pt x="3004" y="293"/>
                    </a:lnTo>
                    <a:lnTo>
                      <a:pt x="3091" y="238"/>
                    </a:lnTo>
                    <a:lnTo>
                      <a:pt x="3180" y="188"/>
                    </a:lnTo>
                    <a:lnTo>
                      <a:pt x="3269" y="144"/>
                    </a:lnTo>
                    <a:lnTo>
                      <a:pt x="3360" y="108"/>
                    </a:lnTo>
                    <a:lnTo>
                      <a:pt x="3452" y="77"/>
                    </a:lnTo>
                    <a:lnTo>
                      <a:pt x="3544" y="50"/>
                    </a:lnTo>
                    <a:lnTo>
                      <a:pt x="3636" y="30"/>
                    </a:lnTo>
                    <a:lnTo>
                      <a:pt x="3730" y="15"/>
                    </a:lnTo>
                    <a:lnTo>
                      <a:pt x="3823" y="4"/>
                    </a:lnTo>
                    <a:lnTo>
                      <a:pt x="3916" y="0"/>
                    </a:lnTo>
                    <a:lnTo>
                      <a:pt x="4010" y="0"/>
                    </a:lnTo>
                    <a:lnTo>
                      <a:pt x="4103" y="3"/>
                    </a:lnTo>
                    <a:lnTo>
                      <a:pt x="4196" y="12"/>
                    </a:lnTo>
                    <a:lnTo>
                      <a:pt x="4289" y="25"/>
                    </a:lnTo>
                    <a:lnTo>
                      <a:pt x="4381" y="42"/>
                    </a:lnTo>
                    <a:lnTo>
                      <a:pt x="4473" y="64"/>
                    </a:lnTo>
                    <a:lnTo>
                      <a:pt x="4564" y="89"/>
                    </a:lnTo>
                    <a:lnTo>
                      <a:pt x="4654" y="117"/>
                    </a:lnTo>
                    <a:lnTo>
                      <a:pt x="4743" y="149"/>
                    </a:lnTo>
                    <a:lnTo>
                      <a:pt x="4831" y="185"/>
                    </a:lnTo>
                    <a:lnTo>
                      <a:pt x="4917" y="224"/>
                    </a:lnTo>
                    <a:lnTo>
                      <a:pt x="5002" y="265"/>
                    </a:lnTo>
                    <a:lnTo>
                      <a:pt x="5086" y="310"/>
                    </a:lnTo>
                    <a:lnTo>
                      <a:pt x="5168" y="357"/>
                    </a:lnTo>
                    <a:lnTo>
                      <a:pt x="5247" y="406"/>
                    </a:lnTo>
                    <a:lnTo>
                      <a:pt x="5325" y="458"/>
                    </a:lnTo>
                    <a:lnTo>
                      <a:pt x="5401" y="512"/>
                    </a:lnTo>
                    <a:lnTo>
                      <a:pt x="5474" y="568"/>
                    </a:lnTo>
                    <a:lnTo>
                      <a:pt x="5546" y="626"/>
                    </a:lnTo>
                    <a:lnTo>
                      <a:pt x="5613" y="686"/>
                    </a:lnTo>
                    <a:lnTo>
                      <a:pt x="5680" y="746"/>
                    </a:lnTo>
                    <a:lnTo>
                      <a:pt x="5743" y="810"/>
                    </a:lnTo>
                    <a:lnTo>
                      <a:pt x="5808" y="873"/>
                    </a:lnTo>
                    <a:lnTo>
                      <a:pt x="5878" y="936"/>
                    </a:lnTo>
                    <a:lnTo>
                      <a:pt x="5952" y="999"/>
                    </a:lnTo>
                    <a:lnTo>
                      <a:pt x="6032" y="1064"/>
                    </a:lnTo>
                    <a:lnTo>
                      <a:pt x="6114" y="1127"/>
                    </a:lnTo>
                    <a:lnTo>
                      <a:pt x="6200" y="1189"/>
                    </a:lnTo>
                    <a:lnTo>
                      <a:pt x="6290" y="1252"/>
                    </a:lnTo>
                    <a:lnTo>
                      <a:pt x="6382" y="1313"/>
                    </a:lnTo>
                    <a:lnTo>
                      <a:pt x="6476" y="1374"/>
                    </a:lnTo>
                    <a:lnTo>
                      <a:pt x="6571" y="1435"/>
                    </a:lnTo>
                    <a:lnTo>
                      <a:pt x="6668" y="1493"/>
                    </a:lnTo>
                    <a:lnTo>
                      <a:pt x="6764" y="1551"/>
                    </a:lnTo>
                    <a:lnTo>
                      <a:pt x="6861" y="1607"/>
                    </a:lnTo>
                    <a:lnTo>
                      <a:pt x="6957" y="1662"/>
                    </a:lnTo>
                    <a:lnTo>
                      <a:pt x="7053" y="1715"/>
                    </a:lnTo>
                    <a:lnTo>
                      <a:pt x="7147" y="1766"/>
                    </a:lnTo>
                    <a:lnTo>
                      <a:pt x="7240" y="1815"/>
                    </a:lnTo>
                    <a:lnTo>
                      <a:pt x="7330" y="1862"/>
                    </a:lnTo>
                    <a:lnTo>
                      <a:pt x="7416" y="1907"/>
                    </a:lnTo>
                    <a:lnTo>
                      <a:pt x="7500" y="1949"/>
                    </a:lnTo>
                    <a:lnTo>
                      <a:pt x="7655" y="2026"/>
                    </a:lnTo>
                    <a:lnTo>
                      <a:pt x="7789" y="2093"/>
                    </a:lnTo>
                    <a:lnTo>
                      <a:pt x="7902" y="2146"/>
                    </a:lnTo>
                    <a:lnTo>
                      <a:pt x="7987" y="2185"/>
                    </a:lnTo>
                    <a:lnTo>
                      <a:pt x="8041" y="2210"/>
                    </a:lnTo>
                    <a:lnTo>
                      <a:pt x="8059" y="2218"/>
                    </a:lnTo>
                    <a:lnTo>
                      <a:pt x="0" y="2218"/>
                    </a:lnTo>
                    <a:close/>
                  </a:path>
                </a:pathLst>
              </a:custGeom>
              <a:solidFill>
                <a:srgbClr val="A6D4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ïṧľiďe"/>
              <p:cNvSpPr/>
              <p:nvPr/>
            </p:nvSpPr>
            <p:spPr bwMode="auto">
              <a:xfrm>
                <a:off x="4662940" y="4188006"/>
                <a:ext cx="1813207" cy="944297"/>
              </a:xfrm>
              <a:custGeom>
                <a:avLst/>
                <a:gdLst>
                  <a:gd name="T0" fmla="*/ 0 w 4257"/>
                  <a:gd name="T1" fmla="*/ 7 h 2218"/>
                  <a:gd name="T2" fmla="*/ 68 w 4257"/>
                  <a:gd name="T3" fmla="*/ 2 h 2218"/>
                  <a:gd name="T4" fmla="*/ 136 w 4257"/>
                  <a:gd name="T5" fmla="*/ 0 h 2218"/>
                  <a:gd name="T6" fmla="*/ 203 w 4257"/>
                  <a:gd name="T7" fmla="*/ 0 h 2218"/>
                  <a:gd name="T8" fmla="*/ 271 w 4257"/>
                  <a:gd name="T9" fmla="*/ 2 h 2218"/>
                  <a:gd name="T10" fmla="*/ 339 w 4257"/>
                  <a:gd name="T11" fmla="*/ 7 h 2218"/>
                  <a:gd name="T12" fmla="*/ 407 w 4257"/>
                  <a:gd name="T13" fmla="*/ 13 h 2218"/>
                  <a:gd name="T14" fmla="*/ 474 w 4257"/>
                  <a:gd name="T15" fmla="*/ 24 h 2218"/>
                  <a:gd name="T16" fmla="*/ 541 w 4257"/>
                  <a:gd name="T17" fmla="*/ 35 h 2218"/>
                  <a:gd name="T18" fmla="*/ 608 w 4257"/>
                  <a:gd name="T19" fmla="*/ 49 h 2218"/>
                  <a:gd name="T20" fmla="*/ 674 w 4257"/>
                  <a:gd name="T21" fmla="*/ 65 h 2218"/>
                  <a:gd name="T22" fmla="*/ 741 w 4257"/>
                  <a:gd name="T23" fmla="*/ 82 h 2218"/>
                  <a:gd name="T24" fmla="*/ 806 w 4257"/>
                  <a:gd name="T25" fmla="*/ 102 h 2218"/>
                  <a:gd name="T26" fmla="*/ 871 w 4257"/>
                  <a:gd name="T27" fmla="*/ 124 h 2218"/>
                  <a:gd name="T28" fmla="*/ 936 w 4257"/>
                  <a:gd name="T29" fmla="*/ 148 h 2218"/>
                  <a:gd name="T30" fmla="*/ 999 w 4257"/>
                  <a:gd name="T31" fmla="*/ 173 h 2218"/>
                  <a:gd name="T32" fmla="*/ 1063 w 4257"/>
                  <a:gd name="T33" fmla="*/ 200 h 2218"/>
                  <a:gd name="T34" fmla="*/ 1126 w 4257"/>
                  <a:gd name="T35" fmla="*/ 228 h 2218"/>
                  <a:gd name="T36" fmla="*/ 1187 w 4257"/>
                  <a:gd name="T37" fmla="*/ 258 h 2218"/>
                  <a:gd name="T38" fmla="*/ 1248 w 4257"/>
                  <a:gd name="T39" fmla="*/ 290 h 2218"/>
                  <a:gd name="T40" fmla="*/ 1308 w 4257"/>
                  <a:gd name="T41" fmla="*/ 324 h 2218"/>
                  <a:gd name="T42" fmla="*/ 1367 w 4257"/>
                  <a:gd name="T43" fmla="*/ 357 h 2218"/>
                  <a:gd name="T44" fmla="*/ 1426 w 4257"/>
                  <a:gd name="T45" fmla="*/ 394 h 2218"/>
                  <a:gd name="T46" fmla="*/ 1482 w 4257"/>
                  <a:gd name="T47" fmla="*/ 431 h 2218"/>
                  <a:gd name="T48" fmla="*/ 1538 w 4257"/>
                  <a:gd name="T49" fmla="*/ 468 h 2218"/>
                  <a:gd name="T50" fmla="*/ 1593 w 4257"/>
                  <a:gd name="T51" fmla="*/ 508 h 2218"/>
                  <a:gd name="T52" fmla="*/ 1646 w 4257"/>
                  <a:gd name="T53" fmla="*/ 548 h 2218"/>
                  <a:gd name="T54" fmla="*/ 1699 w 4257"/>
                  <a:gd name="T55" fmla="*/ 589 h 2218"/>
                  <a:gd name="T56" fmla="*/ 1751 w 4257"/>
                  <a:gd name="T57" fmla="*/ 632 h 2218"/>
                  <a:gd name="T58" fmla="*/ 1800 w 4257"/>
                  <a:gd name="T59" fmla="*/ 675 h 2218"/>
                  <a:gd name="T60" fmla="*/ 1848 w 4257"/>
                  <a:gd name="T61" fmla="*/ 719 h 2218"/>
                  <a:gd name="T62" fmla="*/ 1895 w 4257"/>
                  <a:gd name="T63" fmla="*/ 764 h 2218"/>
                  <a:gd name="T64" fmla="*/ 1941 w 4257"/>
                  <a:gd name="T65" fmla="*/ 810 h 2218"/>
                  <a:gd name="T66" fmla="*/ 2006 w 4257"/>
                  <a:gd name="T67" fmla="*/ 873 h 2218"/>
                  <a:gd name="T68" fmla="*/ 2076 w 4257"/>
                  <a:gd name="T69" fmla="*/ 936 h 2218"/>
                  <a:gd name="T70" fmla="*/ 2150 w 4257"/>
                  <a:gd name="T71" fmla="*/ 999 h 2218"/>
                  <a:gd name="T72" fmla="*/ 2230 w 4257"/>
                  <a:gd name="T73" fmla="*/ 1064 h 2218"/>
                  <a:gd name="T74" fmla="*/ 2312 w 4257"/>
                  <a:gd name="T75" fmla="*/ 1127 h 2218"/>
                  <a:gd name="T76" fmla="*/ 2398 w 4257"/>
                  <a:gd name="T77" fmla="*/ 1189 h 2218"/>
                  <a:gd name="T78" fmla="*/ 2488 w 4257"/>
                  <a:gd name="T79" fmla="*/ 1252 h 2218"/>
                  <a:gd name="T80" fmla="*/ 2580 w 4257"/>
                  <a:gd name="T81" fmla="*/ 1313 h 2218"/>
                  <a:gd name="T82" fmla="*/ 2674 w 4257"/>
                  <a:gd name="T83" fmla="*/ 1374 h 2218"/>
                  <a:gd name="T84" fmla="*/ 2769 w 4257"/>
                  <a:gd name="T85" fmla="*/ 1435 h 2218"/>
                  <a:gd name="T86" fmla="*/ 2866 w 4257"/>
                  <a:gd name="T87" fmla="*/ 1493 h 2218"/>
                  <a:gd name="T88" fmla="*/ 2962 w 4257"/>
                  <a:gd name="T89" fmla="*/ 1551 h 2218"/>
                  <a:gd name="T90" fmla="*/ 3059 w 4257"/>
                  <a:gd name="T91" fmla="*/ 1607 h 2218"/>
                  <a:gd name="T92" fmla="*/ 3155 w 4257"/>
                  <a:gd name="T93" fmla="*/ 1662 h 2218"/>
                  <a:gd name="T94" fmla="*/ 3251 w 4257"/>
                  <a:gd name="T95" fmla="*/ 1715 h 2218"/>
                  <a:gd name="T96" fmla="*/ 3345 w 4257"/>
                  <a:gd name="T97" fmla="*/ 1766 h 2218"/>
                  <a:gd name="T98" fmla="*/ 3438 w 4257"/>
                  <a:gd name="T99" fmla="*/ 1815 h 2218"/>
                  <a:gd name="T100" fmla="*/ 3528 w 4257"/>
                  <a:gd name="T101" fmla="*/ 1862 h 2218"/>
                  <a:gd name="T102" fmla="*/ 3614 w 4257"/>
                  <a:gd name="T103" fmla="*/ 1907 h 2218"/>
                  <a:gd name="T104" fmla="*/ 3698 w 4257"/>
                  <a:gd name="T105" fmla="*/ 1949 h 2218"/>
                  <a:gd name="T106" fmla="*/ 3853 w 4257"/>
                  <a:gd name="T107" fmla="*/ 2026 h 2218"/>
                  <a:gd name="T108" fmla="*/ 3987 w 4257"/>
                  <a:gd name="T109" fmla="*/ 2093 h 2218"/>
                  <a:gd name="T110" fmla="*/ 4100 w 4257"/>
                  <a:gd name="T111" fmla="*/ 2146 h 2218"/>
                  <a:gd name="T112" fmla="*/ 4185 w 4257"/>
                  <a:gd name="T113" fmla="*/ 2185 h 2218"/>
                  <a:gd name="T114" fmla="*/ 4239 w 4257"/>
                  <a:gd name="T115" fmla="*/ 2210 h 2218"/>
                  <a:gd name="T116" fmla="*/ 4257 w 4257"/>
                  <a:gd name="T117" fmla="*/ 2218 h 2218"/>
                  <a:gd name="T118" fmla="*/ 0 w 4257"/>
                  <a:gd name="T119" fmla="*/ 2218 h 2218"/>
                  <a:gd name="T120" fmla="*/ 0 w 4257"/>
                  <a:gd name="T121" fmla="*/ 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57" h="2218">
                    <a:moveTo>
                      <a:pt x="0" y="7"/>
                    </a:moveTo>
                    <a:lnTo>
                      <a:pt x="68" y="2"/>
                    </a:lnTo>
                    <a:lnTo>
                      <a:pt x="136" y="0"/>
                    </a:lnTo>
                    <a:lnTo>
                      <a:pt x="203" y="0"/>
                    </a:lnTo>
                    <a:lnTo>
                      <a:pt x="271" y="2"/>
                    </a:lnTo>
                    <a:lnTo>
                      <a:pt x="339" y="7"/>
                    </a:lnTo>
                    <a:lnTo>
                      <a:pt x="407" y="13"/>
                    </a:lnTo>
                    <a:lnTo>
                      <a:pt x="474" y="24"/>
                    </a:lnTo>
                    <a:lnTo>
                      <a:pt x="541" y="35"/>
                    </a:lnTo>
                    <a:lnTo>
                      <a:pt x="608" y="49"/>
                    </a:lnTo>
                    <a:lnTo>
                      <a:pt x="674" y="65"/>
                    </a:lnTo>
                    <a:lnTo>
                      <a:pt x="741" y="82"/>
                    </a:lnTo>
                    <a:lnTo>
                      <a:pt x="806" y="102"/>
                    </a:lnTo>
                    <a:lnTo>
                      <a:pt x="871" y="124"/>
                    </a:lnTo>
                    <a:lnTo>
                      <a:pt x="936" y="148"/>
                    </a:lnTo>
                    <a:lnTo>
                      <a:pt x="999" y="173"/>
                    </a:lnTo>
                    <a:lnTo>
                      <a:pt x="1063" y="200"/>
                    </a:lnTo>
                    <a:lnTo>
                      <a:pt x="1126" y="228"/>
                    </a:lnTo>
                    <a:lnTo>
                      <a:pt x="1187" y="258"/>
                    </a:lnTo>
                    <a:lnTo>
                      <a:pt x="1248" y="290"/>
                    </a:lnTo>
                    <a:lnTo>
                      <a:pt x="1308" y="324"/>
                    </a:lnTo>
                    <a:lnTo>
                      <a:pt x="1367" y="357"/>
                    </a:lnTo>
                    <a:lnTo>
                      <a:pt x="1426" y="394"/>
                    </a:lnTo>
                    <a:lnTo>
                      <a:pt x="1482" y="431"/>
                    </a:lnTo>
                    <a:lnTo>
                      <a:pt x="1538" y="468"/>
                    </a:lnTo>
                    <a:lnTo>
                      <a:pt x="1593" y="508"/>
                    </a:lnTo>
                    <a:lnTo>
                      <a:pt x="1646" y="548"/>
                    </a:lnTo>
                    <a:lnTo>
                      <a:pt x="1699" y="589"/>
                    </a:lnTo>
                    <a:lnTo>
                      <a:pt x="1751" y="632"/>
                    </a:lnTo>
                    <a:lnTo>
                      <a:pt x="1800" y="675"/>
                    </a:lnTo>
                    <a:lnTo>
                      <a:pt x="1848" y="719"/>
                    </a:lnTo>
                    <a:lnTo>
                      <a:pt x="1895" y="764"/>
                    </a:lnTo>
                    <a:lnTo>
                      <a:pt x="1941" y="810"/>
                    </a:lnTo>
                    <a:lnTo>
                      <a:pt x="2006" y="873"/>
                    </a:lnTo>
                    <a:lnTo>
                      <a:pt x="2076" y="936"/>
                    </a:lnTo>
                    <a:lnTo>
                      <a:pt x="2150" y="999"/>
                    </a:lnTo>
                    <a:lnTo>
                      <a:pt x="2230" y="1064"/>
                    </a:lnTo>
                    <a:lnTo>
                      <a:pt x="2312" y="1127"/>
                    </a:lnTo>
                    <a:lnTo>
                      <a:pt x="2398" y="1189"/>
                    </a:lnTo>
                    <a:lnTo>
                      <a:pt x="2488" y="1252"/>
                    </a:lnTo>
                    <a:lnTo>
                      <a:pt x="2580" y="1313"/>
                    </a:lnTo>
                    <a:lnTo>
                      <a:pt x="2674" y="1374"/>
                    </a:lnTo>
                    <a:lnTo>
                      <a:pt x="2769" y="1435"/>
                    </a:lnTo>
                    <a:lnTo>
                      <a:pt x="2866" y="1493"/>
                    </a:lnTo>
                    <a:lnTo>
                      <a:pt x="2962" y="1551"/>
                    </a:lnTo>
                    <a:lnTo>
                      <a:pt x="3059" y="1607"/>
                    </a:lnTo>
                    <a:lnTo>
                      <a:pt x="3155" y="1662"/>
                    </a:lnTo>
                    <a:lnTo>
                      <a:pt x="3251" y="1715"/>
                    </a:lnTo>
                    <a:lnTo>
                      <a:pt x="3345" y="1766"/>
                    </a:lnTo>
                    <a:lnTo>
                      <a:pt x="3438" y="1815"/>
                    </a:lnTo>
                    <a:lnTo>
                      <a:pt x="3528" y="1862"/>
                    </a:lnTo>
                    <a:lnTo>
                      <a:pt x="3614" y="1907"/>
                    </a:lnTo>
                    <a:lnTo>
                      <a:pt x="3698" y="1949"/>
                    </a:lnTo>
                    <a:lnTo>
                      <a:pt x="3853" y="2026"/>
                    </a:lnTo>
                    <a:lnTo>
                      <a:pt x="3987" y="2093"/>
                    </a:lnTo>
                    <a:lnTo>
                      <a:pt x="4100" y="2146"/>
                    </a:lnTo>
                    <a:lnTo>
                      <a:pt x="4185" y="2185"/>
                    </a:lnTo>
                    <a:lnTo>
                      <a:pt x="4239" y="2210"/>
                    </a:lnTo>
                    <a:lnTo>
                      <a:pt x="4257" y="2218"/>
                    </a:lnTo>
                    <a:lnTo>
                      <a:pt x="0" y="2218"/>
                    </a:lnTo>
                    <a:lnTo>
                      <a:pt x="0" y="7"/>
                    </a:lnTo>
                    <a:close/>
                  </a:path>
                </a:pathLst>
              </a:custGeom>
              <a:solidFill>
                <a:srgbClr val="91B4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íṩḻîḑé"/>
              <p:cNvSpPr/>
              <p:nvPr/>
            </p:nvSpPr>
            <p:spPr bwMode="auto">
              <a:xfrm>
                <a:off x="4527493" y="1143000"/>
                <a:ext cx="848463" cy="750071"/>
              </a:xfrm>
              <a:custGeom>
                <a:avLst/>
                <a:gdLst>
                  <a:gd name="T0" fmla="*/ 1987 w 1991"/>
                  <a:gd name="T1" fmla="*/ 1753 h 1760"/>
                  <a:gd name="T2" fmla="*/ 1954 w 1991"/>
                  <a:gd name="T3" fmla="*/ 1704 h 1760"/>
                  <a:gd name="T4" fmla="*/ 1887 w 1991"/>
                  <a:gd name="T5" fmla="*/ 1611 h 1760"/>
                  <a:gd name="T6" fmla="*/ 1791 w 1991"/>
                  <a:gd name="T7" fmla="*/ 1482 h 1760"/>
                  <a:gd name="T8" fmla="*/ 1698 w 1991"/>
                  <a:gd name="T9" fmla="*/ 1368 h 1760"/>
                  <a:gd name="T10" fmla="*/ 1627 w 1991"/>
                  <a:gd name="T11" fmla="*/ 1285 h 1760"/>
                  <a:gd name="T12" fmla="*/ 1548 w 1991"/>
                  <a:gd name="T13" fmla="*/ 1197 h 1760"/>
                  <a:gd name="T14" fmla="*/ 1463 w 1991"/>
                  <a:gd name="T15" fmla="*/ 1106 h 1760"/>
                  <a:gd name="T16" fmla="*/ 1372 w 1991"/>
                  <a:gd name="T17" fmla="*/ 1012 h 1760"/>
                  <a:gd name="T18" fmla="*/ 1272 w 1991"/>
                  <a:gd name="T19" fmla="*/ 917 h 1760"/>
                  <a:gd name="T20" fmla="*/ 1166 w 1991"/>
                  <a:gd name="T21" fmla="*/ 821 h 1760"/>
                  <a:gd name="T22" fmla="*/ 1055 w 1991"/>
                  <a:gd name="T23" fmla="*/ 726 h 1760"/>
                  <a:gd name="T24" fmla="*/ 880 w 1991"/>
                  <a:gd name="T25" fmla="*/ 589 h 1760"/>
                  <a:gd name="T26" fmla="*/ 669 w 1991"/>
                  <a:gd name="T27" fmla="*/ 431 h 1760"/>
                  <a:gd name="T28" fmla="*/ 485 w 1991"/>
                  <a:gd name="T29" fmla="*/ 300 h 1760"/>
                  <a:gd name="T30" fmla="*/ 327 w 1991"/>
                  <a:gd name="T31" fmla="*/ 195 h 1760"/>
                  <a:gd name="T32" fmla="*/ 201 w 1991"/>
                  <a:gd name="T33" fmla="*/ 115 h 1760"/>
                  <a:gd name="T34" fmla="*/ 103 w 1991"/>
                  <a:gd name="T35" fmla="*/ 56 h 1760"/>
                  <a:gd name="T36" fmla="*/ 38 w 1991"/>
                  <a:gd name="T37" fmla="*/ 20 h 1760"/>
                  <a:gd name="T38" fmla="*/ 5 w 1991"/>
                  <a:gd name="T39" fmla="*/ 2 h 1760"/>
                  <a:gd name="T40" fmla="*/ 1 w 1991"/>
                  <a:gd name="T41" fmla="*/ 7 h 1760"/>
                  <a:gd name="T42" fmla="*/ 14 w 1991"/>
                  <a:gd name="T43" fmla="*/ 59 h 1760"/>
                  <a:gd name="T44" fmla="*/ 36 w 1991"/>
                  <a:gd name="T45" fmla="*/ 128 h 1760"/>
                  <a:gd name="T46" fmla="*/ 56 w 1991"/>
                  <a:gd name="T47" fmla="*/ 186 h 1760"/>
                  <a:gd name="T48" fmla="*/ 83 w 1991"/>
                  <a:gd name="T49" fmla="*/ 254 h 1760"/>
                  <a:gd name="T50" fmla="*/ 116 w 1991"/>
                  <a:gd name="T51" fmla="*/ 329 h 1760"/>
                  <a:gd name="T52" fmla="*/ 157 w 1991"/>
                  <a:gd name="T53" fmla="*/ 411 h 1760"/>
                  <a:gd name="T54" fmla="*/ 207 w 1991"/>
                  <a:gd name="T55" fmla="*/ 500 h 1760"/>
                  <a:gd name="T56" fmla="*/ 265 w 1991"/>
                  <a:gd name="T57" fmla="*/ 593 h 1760"/>
                  <a:gd name="T58" fmla="*/ 332 w 1991"/>
                  <a:gd name="T59" fmla="*/ 691 h 1760"/>
                  <a:gd name="T60" fmla="*/ 410 w 1991"/>
                  <a:gd name="T61" fmla="*/ 790 h 1760"/>
                  <a:gd name="T62" fmla="*/ 499 w 1991"/>
                  <a:gd name="T63" fmla="*/ 894 h 1760"/>
                  <a:gd name="T64" fmla="*/ 599 w 1991"/>
                  <a:gd name="T65" fmla="*/ 997 h 1760"/>
                  <a:gd name="T66" fmla="*/ 711 w 1991"/>
                  <a:gd name="T67" fmla="*/ 1102 h 1760"/>
                  <a:gd name="T68" fmla="*/ 834 w 1991"/>
                  <a:gd name="T69" fmla="*/ 1204 h 1760"/>
                  <a:gd name="T70" fmla="*/ 956 w 1991"/>
                  <a:gd name="T71" fmla="*/ 1297 h 1760"/>
                  <a:gd name="T72" fmla="*/ 1074 w 1991"/>
                  <a:gd name="T73" fmla="*/ 1379 h 1760"/>
                  <a:gd name="T74" fmla="*/ 1188 w 1991"/>
                  <a:gd name="T75" fmla="*/ 1450 h 1760"/>
                  <a:gd name="T76" fmla="*/ 1297 w 1991"/>
                  <a:gd name="T77" fmla="*/ 1512 h 1760"/>
                  <a:gd name="T78" fmla="*/ 1400 w 1991"/>
                  <a:gd name="T79" fmla="*/ 1566 h 1760"/>
                  <a:gd name="T80" fmla="*/ 1498 w 1991"/>
                  <a:gd name="T81" fmla="*/ 1611 h 1760"/>
                  <a:gd name="T82" fmla="*/ 1589 w 1991"/>
                  <a:gd name="T83" fmla="*/ 1649 h 1760"/>
                  <a:gd name="T84" fmla="*/ 1671 w 1991"/>
                  <a:gd name="T85" fmla="*/ 1680 h 1760"/>
                  <a:gd name="T86" fmla="*/ 1746 w 1991"/>
                  <a:gd name="T87" fmla="*/ 1704 h 1760"/>
                  <a:gd name="T88" fmla="*/ 1842 w 1991"/>
                  <a:gd name="T89" fmla="*/ 1731 h 1760"/>
                  <a:gd name="T90" fmla="*/ 1936 w 1991"/>
                  <a:gd name="T91" fmla="*/ 1752 h 1760"/>
                  <a:gd name="T92" fmla="*/ 1985 w 1991"/>
                  <a:gd name="T93" fmla="*/ 176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91" h="1760">
                    <a:moveTo>
                      <a:pt x="1991" y="1760"/>
                    </a:moveTo>
                    <a:lnTo>
                      <a:pt x="1987" y="1753"/>
                    </a:lnTo>
                    <a:lnTo>
                      <a:pt x="1975" y="1735"/>
                    </a:lnTo>
                    <a:lnTo>
                      <a:pt x="1954" y="1704"/>
                    </a:lnTo>
                    <a:lnTo>
                      <a:pt x="1924" y="1663"/>
                    </a:lnTo>
                    <a:lnTo>
                      <a:pt x="1887" y="1611"/>
                    </a:lnTo>
                    <a:lnTo>
                      <a:pt x="1842" y="1550"/>
                    </a:lnTo>
                    <a:lnTo>
                      <a:pt x="1791" y="1482"/>
                    </a:lnTo>
                    <a:lnTo>
                      <a:pt x="1731" y="1407"/>
                    </a:lnTo>
                    <a:lnTo>
                      <a:pt x="1698" y="1368"/>
                    </a:lnTo>
                    <a:lnTo>
                      <a:pt x="1663" y="1327"/>
                    </a:lnTo>
                    <a:lnTo>
                      <a:pt x="1627" y="1285"/>
                    </a:lnTo>
                    <a:lnTo>
                      <a:pt x="1589" y="1242"/>
                    </a:lnTo>
                    <a:lnTo>
                      <a:pt x="1548" y="1197"/>
                    </a:lnTo>
                    <a:lnTo>
                      <a:pt x="1507" y="1152"/>
                    </a:lnTo>
                    <a:lnTo>
                      <a:pt x="1463" y="1106"/>
                    </a:lnTo>
                    <a:lnTo>
                      <a:pt x="1419" y="1059"/>
                    </a:lnTo>
                    <a:lnTo>
                      <a:pt x="1372" y="1012"/>
                    </a:lnTo>
                    <a:lnTo>
                      <a:pt x="1322" y="965"/>
                    </a:lnTo>
                    <a:lnTo>
                      <a:pt x="1272" y="917"/>
                    </a:lnTo>
                    <a:lnTo>
                      <a:pt x="1220" y="870"/>
                    </a:lnTo>
                    <a:lnTo>
                      <a:pt x="1166" y="821"/>
                    </a:lnTo>
                    <a:lnTo>
                      <a:pt x="1111" y="774"/>
                    </a:lnTo>
                    <a:lnTo>
                      <a:pt x="1055" y="726"/>
                    </a:lnTo>
                    <a:lnTo>
                      <a:pt x="996" y="679"/>
                    </a:lnTo>
                    <a:lnTo>
                      <a:pt x="880" y="589"/>
                    </a:lnTo>
                    <a:lnTo>
                      <a:pt x="771" y="506"/>
                    </a:lnTo>
                    <a:lnTo>
                      <a:pt x="669" y="431"/>
                    </a:lnTo>
                    <a:lnTo>
                      <a:pt x="573" y="362"/>
                    </a:lnTo>
                    <a:lnTo>
                      <a:pt x="485" y="300"/>
                    </a:lnTo>
                    <a:lnTo>
                      <a:pt x="402" y="244"/>
                    </a:lnTo>
                    <a:lnTo>
                      <a:pt x="327" y="195"/>
                    </a:lnTo>
                    <a:lnTo>
                      <a:pt x="261" y="152"/>
                    </a:lnTo>
                    <a:lnTo>
                      <a:pt x="201" y="115"/>
                    </a:lnTo>
                    <a:lnTo>
                      <a:pt x="148" y="83"/>
                    </a:lnTo>
                    <a:lnTo>
                      <a:pt x="103" y="56"/>
                    </a:lnTo>
                    <a:lnTo>
                      <a:pt x="67" y="36"/>
                    </a:lnTo>
                    <a:lnTo>
                      <a:pt x="38" y="20"/>
                    </a:lnTo>
                    <a:lnTo>
                      <a:pt x="17" y="9"/>
                    </a:lnTo>
                    <a:lnTo>
                      <a:pt x="5" y="2"/>
                    </a:lnTo>
                    <a:lnTo>
                      <a:pt x="0" y="0"/>
                    </a:lnTo>
                    <a:lnTo>
                      <a:pt x="1" y="7"/>
                    </a:lnTo>
                    <a:lnTo>
                      <a:pt x="6" y="26"/>
                    </a:lnTo>
                    <a:lnTo>
                      <a:pt x="14" y="59"/>
                    </a:lnTo>
                    <a:lnTo>
                      <a:pt x="26" y="102"/>
                    </a:lnTo>
                    <a:lnTo>
                      <a:pt x="36" y="128"/>
                    </a:lnTo>
                    <a:lnTo>
                      <a:pt x="45" y="156"/>
                    </a:lnTo>
                    <a:lnTo>
                      <a:pt x="56" y="186"/>
                    </a:lnTo>
                    <a:lnTo>
                      <a:pt x="69" y="219"/>
                    </a:lnTo>
                    <a:lnTo>
                      <a:pt x="83" y="254"/>
                    </a:lnTo>
                    <a:lnTo>
                      <a:pt x="99" y="291"/>
                    </a:lnTo>
                    <a:lnTo>
                      <a:pt x="116" y="329"/>
                    </a:lnTo>
                    <a:lnTo>
                      <a:pt x="136" y="369"/>
                    </a:lnTo>
                    <a:lnTo>
                      <a:pt x="157" y="411"/>
                    </a:lnTo>
                    <a:lnTo>
                      <a:pt x="182" y="455"/>
                    </a:lnTo>
                    <a:lnTo>
                      <a:pt x="207" y="500"/>
                    </a:lnTo>
                    <a:lnTo>
                      <a:pt x="234" y="546"/>
                    </a:lnTo>
                    <a:lnTo>
                      <a:pt x="265" y="593"/>
                    </a:lnTo>
                    <a:lnTo>
                      <a:pt x="298" y="641"/>
                    </a:lnTo>
                    <a:lnTo>
                      <a:pt x="332" y="691"/>
                    </a:lnTo>
                    <a:lnTo>
                      <a:pt x="370" y="740"/>
                    </a:lnTo>
                    <a:lnTo>
                      <a:pt x="410" y="790"/>
                    </a:lnTo>
                    <a:lnTo>
                      <a:pt x="453" y="842"/>
                    </a:lnTo>
                    <a:lnTo>
                      <a:pt x="499" y="894"/>
                    </a:lnTo>
                    <a:lnTo>
                      <a:pt x="547" y="946"/>
                    </a:lnTo>
                    <a:lnTo>
                      <a:pt x="599" y="997"/>
                    </a:lnTo>
                    <a:lnTo>
                      <a:pt x="654" y="1050"/>
                    </a:lnTo>
                    <a:lnTo>
                      <a:pt x="711" y="1102"/>
                    </a:lnTo>
                    <a:lnTo>
                      <a:pt x="772" y="1154"/>
                    </a:lnTo>
                    <a:lnTo>
                      <a:pt x="834" y="1204"/>
                    </a:lnTo>
                    <a:lnTo>
                      <a:pt x="895" y="1252"/>
                    </a:lnTo>
                    <a:lnTo>
                      <a:pt x="956" y="1297"/>
                    </a:lnTo>
                    <a:lnTo>
                      <a:pt x="1015" y="1339"/>
                    </a:lnTo>
                    <a:lnTo>
                      <a:pt x="1074" y="1379"/>
                    </a:lnTo>
                    <a:lnTo>
                      <a:pt x="1131" y="1415"/>
                    </a:lnTo>
                    <a:lnTo>
                      <a:pt x="1188" y="1450"/>
                    </a:lnTo>
                    <a:lnTo>
                      <a:pt x="1243" y="1482"/>
                    </a:lnTo>
                    <a:lnTo>
                      <a:pt x="1297" y="1512"/>
                    </a:lnTo>
                    <a:lnTo>
                      <a:pt x="1350" y="1540"/>
                    </a:lnTo>
                    <a:lnTo>
                      <a:pt x="1400" y="1566"/>
                    </a:lnTo>
                    <a:lnTo>
                      <a:pt x="1450" y="1589"/>
                    </a:lnTo>
                    <a:lnTo>
                      <a:pt x="1498" y="1611"/>
                    </a:lnTo>
                    <a:lnTo>
                      <a:pt x="1544" y="1630"/>
                    </a:lnTo>
                    <a:lnTo>
                      <a:pt x="1589" y="1649"/>
                    </a:lnTo>
                    <a:lnTo>
                      <a:pt x="1631" y="1665"/>
                    </a:lnTo>
                    <a:lnTo>
                      <a:pt x="1671" y="1680"/>
                    </a:lnTo>
                    <a:lnTo>
                      <a:pt x="1710" y="1692"/>
                    </a:lnTo>
                    <a:lnTo>
                      <a:pt x="1746" y="1704"/>
                    </a:lnTo>
                    <a:lnTo>
                      <a:pt x="1780" y="1714"/>
                    </a:lnTo>
                    <a:lnTo>
                      <a:pt x="1842" y="1731"/>
                    </a:lnTo>
                    <a:lnTo>
                      <a:pt x="1894" y="1744"/>
                    </a:lnTo>
                    <a:lnTo>
                      <a:pt x="1936" y="1752"/>
                    </a:lnTo>
                    <a:lnTo>
                      <a:pt x="1965" y="1757"/>
                    </a:lnTo>
                    <a:lnTo>
                      <a:pt x="1985" y="1760"/>
                    </a:lnTo>
                    <a:lnTo>
                      <a:pt x="1991" y="176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ŝḻïďé"/>
              <p:cNvSpPr/>
              <p:nvPr/>
            </p:nvSpPr>
            <p:spPr bwMode="auto">
              <a:xfrm>
                <a:off x="5230286" y="1817680"/>
                <a:ext cx="314340" cy="314340"/>
              </a:xfrm>
              <a:custGeom>
                <a:avLst/>
                <a:gdLst>
                  <a:gd name="T0" fmla="*/ 407 w 739"/>
                  <a:gd name="T1" fmla="*/ 1 h 738"/>
                  <a:gd name="T2" fmla="*/ 461 w 739"/>
                  <a:gd name="T3" fmla="*/ 12 h 738"/>
                  <a:gd name="T4" fmla="*/ 513 w 739"/>
                  <a:gd name="T5" fmla="*/ 29 h 738"/>
                  <a:gd name="T6" fmla="*/ 561 w 739"/>
                  <a:gd name="T7" fmla="*/ 53 h 738"/>
                  <a:gd name="T8" fmla="*/ 605 w 739"/>
                  <a:gd name="T9" fmla="*/ 84 h 738"/>
                  <a:gd name="T10" fmla="*/ 642 w 739"/>
                  <a:gd name="T11" fmla="*/ 121 h 738"/>
                  <a:gd name="T12" fmla="*/ 676 w 739"/>
                  <a:gd name="T13" fmla="*/ 162 h 738"/>
                  <a:gd name="T14" fmla="*/ 702 w 739"/>
                  <a:gd name="T15" fmla="*/ 209 h 738"/>
                  <a:gd name="T16" fmla="*/ 722 w 739"/>
                  <a:gd name="T17" fmla="*/ 259 h 738"/>
                  <a:gd name="T18" fmla="*/ 734 w 739"/>
                  <a:gd name="T19" fmla="*/ 313 h 738"/>
                  <a:gd name="T20" fmla="*/ 739 w 739"/>
                  <a:gd name="T21" fmla="*/ 369 h 738"/>
                  <a:gd name="T22" fmla="*/ 734 w 739"/>
                  <a:gd name="T23" fmla="*/ 425 h 738"/>
                  <a:gd name="T24" fmla="*/ 722 w 739"/>
                  <a:gd name="T25" fmla="*/ 478 h 738"/>
                  <a:gd name="T26" fmla="*/ 702 w 739"/>
                  <a:gd name="T27" fmla="*/ 529 h 738"/>
                  <a:gd name="T28" fmla="*/ 676 w 739"/>
                  <a:gd name="T29" fmla="*/ 576 h 738"/>
                  <a:gd name="T30" fmla="*/ 642 w 739"/>
                  <a:gd name="T31" fmla="*/ 617 h 738"/>
                  <a:gd name="T32" fmla="*/ 605 w 739"/>
                  <a:gd name="T33" fmla="*/ 654 h 738"/>
                  <a:gd name="T34" fmla="*/ 561 w 739"/>
                  <a:gd name="T35" fmla="*/ 685 h 738"/>
                  <a:gd name="T36" fmla="*/ 513 w 739"/>
                  <a:gd name="T37" fmla="*/ 709 h 738"/>
                  <a:gd name="T38" fmla="*/ 461 w 739"/>
                  <a:gd name="T39" fmla="*/ 726 h 738"/>
                  <a:gd name="T40" fmla="*/ 407 w 739"/>
                  <a:gd name="T41" fmla="*/ 737 h 738"/>
                  <a:gd name="T42" fmla="*/ 351 w 739"/>
                  <a:gd name="T43" fmla="*/ 738 h 738"/>
                  <a:gd name="T44" fmla="*/ 294 w 739"/>
                  <a:gd name="T45" fmla="*/ 731 h 738"/>
                  <a:gd name="T46" fmla="*/ 243 w 739"/>
                  <a:gd name="T47" fmla="*/ 716 h 738"/>
                  <a:gd name="T48" fmla="*/ 193 w 739"/>
                  <a:gd name="T49" fmla="*/ 693 h 738"/>
                  <a:gd name="T50" fmla="*/ 149 w 739"/>
                  <a:gd name="T51" fmla="*/ 664 h 738"/>
                  <a:gd name="T52" fmla="*/ 108 w 739"/>
                  <a:gd name="T53" fmla="*/ 630 h 738"/>
                  <a:gd name="T54" fmla="*/ 74 w 739"/>
                  <a:gd name="T55" fmla="*/ 590 h 738"/>
                  <a:gd name="T56" fmla="*/ 45 w 739"/>
                  <a:gd name="T57" fmla="*/ 545 h 738"/>
                  <a:gd name="T58" fmla="*/ 22 w 739"/>
                  <a:gd name="T59" fmla="*/ 495 h 738"/>
                  <a:gd name="T60" fmla="*/ 7 w 739"/>
                  <a:gd name="T61" fmla="*/ 444 h 738"/>
                  <a:gd name="T62" fmla="*/ 0 w 739"/>
                  <a:gd name="T63" fmla="*/ 387 h 738"/>
                  <a:gd name="T64" fmla="*/ 2 w 739"/>
                  <a:gd name="T65" fmla="*/ 331 h 738"/>
                  <a:gd name="T66" fmla="*/ 12 w 739"/>
                  <a:gd name="T67" fmla="*/ 277 h 738"/>
                  <a:gd name="T68" fmla="*/ 29 w 739"/>
                  <a:gd name="T69" fmla="*/ 225 h 738"/>
                  <a:gd name="T70" fmla="*/ 53 w 739"/>
                  <a:gd name="T71" fmla="*/ 177 h 738"/>
                  <a:gd name="T72" fmla="*/ 84 w 739"/>
                  <a:gd name="T73" fmla="*/ 134 h 738"/>
                  <a:gd name="T74" fmla="*/ 121 w 739"/>
                  <a:gd name="T75" fmla="*/ 96 h 738"/>
                  <a:gd name="T76" fmla="*/ 162 w 739"/>
                  <a:gd name="T77" fmla="*/ 62 h 738"/>
                  <a:gd name="T78" fmla="*/ 209 w 739"/>
                  <a:gd name="T79" fmla="*/ 36 h 738"/>
                  <a:gd name="T80" fmla="*/ 260 w 739"/>
                  <a:gd name="T81" fmla="*/ 16 h 738"/>
                  <a:gd name="T82" fmla="*/ 313 w 739"/>
                  <a:gd name="T83" fmla="*/ 4 h 738"/>
                  <a:gd name="T84" fmla="*/ 369 w 739"/>
                  <a:gd name="T85"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9" h="738">
                    <a:moveTo>
                      <a:pt x="369" y="0"/>
                    </a:moveTo>
                    <a:lnTo>
                      <a:pt x="389" y="0"/>
                    </a:lnTo>
                    <a:lnTo>
                      <a:pt x="407" y="1"/>
                    </a:lnTo>
                    <a:lnTo>
                      <a:pt x="425" y="4"/>
                    </a:lnTo>
                    <a:lnTo>
                      <a:pt x="444" y="7"/>
                    </a:lnTo>
                    <a:lnTo>
                      <a:pt x="461" y="12"/>
                    </a:lnTo>
                    <a:lnTo>
                      <a:pt x="479" y="16"/>
                    </a:lnTo>
                    <a:lnTo>
                      <a:pt x="497" y="22"/>
                    </a:lnTo>
                    <a:lnTo>
                      <a:pt x="513" y="29"/>
                    </a:lnTo>
                    <a:lnTo>
                      <a:pt x="529" y="36"/>
                    </a:lnTo>
                    <a:lnTo>
                      <a:pt x="545" y="44"/>
                    </a:lnTo>
                    <a:lnTo>
                      <a:pt x="561" y="53"/>
                    </a:lnTo>
                    <a:lnTo>
                      <a:pt x="576" y="62"/>
                    </a:lnTo>
                    <a:lnTo>
                      <a:pt x="590" y="73"/>
                    </a:lnTo>
                    <a:lnTo>
                      <a:pt x="605" y="84"/>
                    </a:lnTo>
                    <a:lnTo>
                      <a:pt x="617" y="96"/>
                    </a:lnTo>
                    <a:lnTo>
                      <a:pt x="630" y="108"/>
                    </a:lnTo>
                    <a:lnTo>
                      <a:pt x="642" y="121"/>
                    </a:lnTo>
                    <a:lnTo>
                      <a:pt x="654" y="134"/>
                    </a:lnTo>
                    <a:lnTo>
                      <a:pt x="665" y="148"/>
                    </a:lnTo>
                    <a:lnTo>
                      <a:pt x="676" y="162"/>
                    </a:lnTo>
                    <a:lnTo>
                      <a:pt x="685" y="177"/>
                    </a:lnTo>
                    <a:lnTo>
                      <a:pt x="694" y="193"/>
                    </a:lnTo>
                    <a:lnTo>
                      <a:pt x="702" y="209"/>
                    </a:lnTo>
                    <a:lnTo>
                      <a:pt x="709" y="225"/>
                    </a:lnTo>
                    <a:lnTo>
                      <a:pt x="716" y="242"/>
                    </a:lnTo>
                    <a:lnTo>
                      <a:pt x="722" y="259"/>
                    </a:lnTo>
                    <a:lnTo>
                      <a:pt x="726" y="277"/>
                    </a:lnTo>
                    <a:lnTo>
                      <a:pt x="731" y="294"/>
                    </a:lnTo>
                    <a:lnTo>
                      <a:pt x="734" y="313"/>
                    </a:lnTo>
                    <a:lnTo>
                      <a:pt x="737" y="331"/>
                    </a:lnTo>
                    <a:lnTo>
                      <a:pt x="738" y="350"/>
                    </a:lnTo>
                    <a:lnTo>
                      <a:pt x="739" y="369"/>
                    </a:lnTo>
                    <a:lnTo>
                      <a:pt x="738" y="387"/>
                    </a:lnTo>
                    <a:lnTo>
                      <a:pt x="737" y="407"/>
                    </a:lnTo>
                    <a:lnTo>
                      <a:pt x="734" y="425"/>
                    </a:lnTo>
                    <a:lnTo>
                      <a:pt x="731" y="444"/>
                    </a:lnTo>
                    <a:lnTo>
                      <a:pt x="726" y="461"/>
                    </a:lnTo>
                    <a:lnTo>
                      <a:pt x="722" y="478"/>
                    </a:lnTo>
                    <a:lnTo>
                      <a:pt x="716" y="495"/>
                    </a:lnTo>
                    <a:lnTo>
                      <a:pt x="709" y="513"/>
                    </a:lnTo>
                    <a:lnTo>
                      <a:pt x="702" y="529"/>
                    </a:lnTo>
                    <a:lnTo>
                      <a:pt x="694" y="545"/>
                    </a:lnTo>
                    <a:lnTo>
                      <a:pt x="685" y="561"/>
                    </a:lnTo>
                    <a:lnTo>
                      <a:pt x="676" y="576"/>
                    </a:lnTo>
                    <a:lnTo>
                      <a:pt x="665" y="590"/>
                    </a:lnTo>
                    <a:lnTo>
                      <a:pt x="654" y="603"/>
                    </a:lnTo>
                    <a:lnTo>
                      <a:pt x="642" y="617"/>
                    </a:lnTo>
                    <a:lnTo>
                      <a:pt x="630" y="630"/>
                    </a:lnTo>
                    <a:lnTo>
                      <a:pt x="617" y="642"/>
                    </a:lnTo>
                    <a:lnTo>
                      <a:pt x="605" y="654"/>
                    </a:lnTo>
                    <a:lnTo>
                      <a:pt x="590" y="664"/>
                    </a:lnTo>
                    <a:lnTo>
                      <a:pt x="576" y="675"/>
                    </a:lnTo>
                    <a:lnTo>
                      <a:pt x="561" y="685"/>
                    </a:lnTo>
                    <a:lnTo>
                      <a:pt x="545" y="693"/>
                    </a:lnTo>
                    <a:lnTo>
                      <a:pt x="529" y="702"/>
                    </a:lnTo>
                    <a:lnTo>
                      <a:pt x="513" y="709"/>
                    </a:lnTo>
                    <a:lnTo>
                      <a:pt x="497" y="716"/>
                    </a:lnTo>
                    <a:lnTo>
                      <a:pt x="479" y="722"/>
                    </a:lnTo>
                    <a:lnTo>
                      <a:pt x="461" y="726"/>
                    </a:lnTo>
                    <a:lnTo>
                      <a:pt x="444" y="731"/>
                    </a:lnTo>
                    <a:lnTo>
                      <a:pt x="425" y="734"/>
                    </a:lnTo>
                    <a:lnTo>
                      <a:pt x="407" y="737"/>
                    </a:lnTo>
                    <a:lnTo>
                      <a:pt x="389" y="738"/>
                    </a:lnTo>
                    <a:lnTo>
                      <a:pt x="369" y="738"/>
                    </a:lnTo>
                    <a:lnTo>
                      <a:pt x="351" y="738"/>
                    </a:lnTo>
                    <a:lnTo>
                      <a:pt x="331" y="737"/>
                    </a:lnTo>
                    <a:lnTo>
                      <a:pt x="313" y="734"/>
                    </a:lnTo>
                    <a:lnTo>
                      <a:pt x="294" y="731"/>
                    </a:lnTo>
                    <a:lnTo>
                      <a:pt x="277" y="726"/>
                    </a:lnTo>
                    <a:lnTo>
                      <a:pt x="260" y="722"/>
                    </a:lnTo>
                    <a:lnTo>
                      <a:pt x="243" y="716"/>
                    </a:lnTo>
                    <a:lnTo>
                      <a:pt x="225" y="709"/>
                    </a:lnTo>
                    <a:lnTo>
                      <a:pt x="209" y="702"/>
                    </a:lnTo>
                    <a:lnTo>
                      <a:pt x="193" y="693"/>
                    </a:lnTo>
                    <a:lnTo>
                      <a:pt x="178" y="685"/>
                    </a:lnTo>
                    <a:lnTo>
                      <a:pt x="162" y="675"/>
                    </a:lnTo>
                    <a:lnTo>
                      <a:pt x="149" y="664"/>
                    </a:lnTo>
                    <a:lnTo>
                      <a:pt x="135" y="654"/>
                    </a:lnTo>
                    <a:lnTo>
                      <a:pt x="121" y="642"/>
                    </a:lnTo>
                    <a:lnTo>
                      <a:pt x="108" y="630"/>
                    </a:lnTo>
                    <a:lnTo>
                      <a:pt x="96" y="617"/>
                    </a:lnTo>
                    <a:lnTo>
                      <a:pt x="84" y="603"/>
                    </a:lnTo>
                    <a:lnTo>
                      <a:pt x="74" y="590"/>
                    </a:lnTo>
                    <a:lnTo>
                      <a:pt x="64" y="576"/>
                    </a:lnTo>
                    <a:lnTo>
                      <a:pt x="53" y="561"/>
                    </a:lnTo>
                    <a:lnTo>
                      <a:pt x="45" y="545"/>
                    </a:lnTo>
                    <a:lnTo>
                      <a:pt x="36" y="529"/>
                    </a:lnTo>
                    <a:lnTo>
                      <a:pt x="29" y="513"/>
                    </a:lnTo>
                    <a:lnTo>
                      <a:pt x="22" y="495"/>
                    </a:lnTo>
                    <a:lnTo>
                      <a:pt x="16" y="478"/>
                    </a:lnTo>
                    <a:lnTo>
                      <a:pt x="12" y="461"/>
                    </a:lnTo>
                    <a:lnTo>
                      <a:pt x="7" y="444"/>
                    </a:lnTo>
                    <a:lnTo>
                      <a:pt x="5" y="425"/>
                    </a:lnTo>
                    <a:lnTo>
                      <a:pt x="2" y="407"/>
                    </a:lnTo>
                    <a:lnTo>
                      <a:pt x="0" y="387"/>
                    </a:lnTo>
                    <a:lnTo>
                      <a:pt x="0" y="369"/>
                    </a:lnTo>
                    <a:lnTo>
                      <a:pt x="0" y="350"/>
                    </a:lnTo>
                    <a:lnTo>
                      <a:pt x="2" y="331"/>
                    </a:lnTo>
                    <a:lnTo>
                      <a:pt x="5" y="313"/>
                    </a:lnTo>
                    <a:lnTo>
                      <a:pt x="7" y="294"/>
                    </a:lnTo>
                    <a:lnTo>
                      <a:pt x="12" y="277"/>
                    </a:lnTo>
                    <a:lnTo>
                      <a:pt x="16" y="259"/>
                    </a:lnTo>
                    <a:lnTo>
                      <a:pt x="22" y="242"/>
                    </a:lnTo>
                    <a:lnTo>
                      <a:pt x="29" y="225"/>
                    </a:lnTo>
                    <a:lnTo>
                      <a:pt x="36" y="209"/>
                    </a:lnTo>
                    <a:lnTo>
                      <a:pt x="45" y="193"/>
                    </a:lnTo>
                    <a:lnTo>
                      <a:pt x="53" y="177"/>
                    </a:lnTo>
                    <a:lnTo>
                      <a:pt x="64" y="162"/>
                    </a:lnTo>
                    <a:lnTo>
                      <a:pt x="74" y="148"/>
                    </a:lnTo>
                    <a:lnTo>
                      <a:pt x="84" y="134"/>
                    </a:lnTo>
                    <a:lnTo>
                      <a:pt x="96" y="121"/>
                    </a:lnTo>
                    <a:lnTo>
                      <a:pt x="108" y="108"/>
                    </a:lnTo>
                    <a:lnTo>
                      <a:pt x="121" y="96"/>
                    </a:lnTo>
                    <a:lnTo>
                      <a:pt x="135" y="84"/>
                    </a:lnTo>
                    <a:lnTo>
                      <a:pt x="149" y="73"/>
                    </a:lnTo>
                    <a:lnTo>
                      <a:pt x="162" y="62"/>
                    </a:lnTo>
                    <a:lnTo>
                      <a:pt x="178" y="53"/>
                    </a:lnTo>
                    <a:lnTo>
                      <a:pt x="193" y="44"/>
                    </a:lnTo>
                    <a:lnTo>
                      <a:pt x="209" y="36"/>
                    </a:lnTo>
                    <a:lnTo>
                      <a:pt x="225" y="29"/>
                    </a:lnTo>
                    <a:lnTo>
                      <a:pt x="243" y="22"/>
                    </a:lnTo>
                    <a:lnTo>
                      <a:pt x="260" y="16"/>
                    </a:lnTo>
                    <a:lnTo>
                      <a:pt x="277" y="12"/>
                    </a:lnTo>
                    <a:lnTo>
                      <a:pt x="294" y="7"/>
                    </a:lnTo>
                    <a:lnTo>
                      <a:pt x="313" y="4"/>
                    </a:lnTo>
                    <a:lnTo>
                      <a:pt x="331" y="1"/>
                    </a:lnTo>
                    <a:lnTo>
                      <a:pt x="351" y="0"/>
                    </a:lnTo>
                    <a:lnTo>
                      <a:pt x="369"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ïṣļïďé"/>
              <p:cNvSpPr/>
              <p:nvPr/>
            </p:nvSpPr>
            <p:spPr bwMode="auto">
              <a:xfrm>
                <a:off x="5319732" y="1912238"/>
                <a:ext cx="129059" cy="130336"/>
              </a:xfrm>
              <a:custGeom>
                <a:avLst/>
                <a:gdLst>
                  <a:gd name="T0" fmla="*/ 167 w 303"/>
                  <a:gd name="T1" fmla="*/ 0 h 304"/>
                  <a:gd name="T2" fmla="*/ 197 w 303"/>
                  <a:gd name="T3" fmla="*/ 7 h 304"/>
                  <a:gd name="T4" fmla="*/ 224 w 303"/>
                  <a:gd name="T5" fmla="*/ 19 h 304"/>
                  <a:gd name="T6" fmla="*/ 248 w 303"/>
                  <a:gd name="T7" fmla="*/ 35 h 304"/>
                  <a:gd name="T8" fmla="*/ 268 w 303"/>
                  <a:gd name="T9" fmla="*/ 55 h 304"/>
                  <a:gd name="T10" fmla="*/ 284 w 303"/>
                  <a:gd name="T11" fmla="*/ 80 h 304"/>
                  <a:gd name="T12" fmla="*/ 296 w 303"/>
                  <a:gd name="T13" fmla="*/ 106 h 304"/>
                  <a:gd name="T14" fmla="*/ 303 w 303"/>
                  <a:gd name="T15" fmla="*/ 136 h 304"/>
                  <a:gd name="T16" fmla="*/ 303 w 303"/>
                  <a:gd name="T17" fmla="*/ 167 h 304"/>
                  <a:gd name="T18" fmla="*/ 296 w 303"/>
                  <a:gd name="T19" fmla="*/ 197 h 304"/>
                  <a:gd name="T20" fmla="*/ 284 w 303"/>
                  <a:gd name="T21" fmla="*/ 224 h 304"/>
                  <a:gd name="T22" fmla="*/ 268 w 303"/>
                  <a:gd name="T23" fmla="*/ 248 h 304"/>
                  <a:gd name="T24" fmla="*/ 248 w 303"/>
                  <a:gd name="T25" fmla="*/ 268 h 304"/>
                  <a:gd name="T26" fmla="*/ 224 w 303"/>
                  <a:gd name="T27" fmla="*/ 285 h 304"/>
                  <a:gd name="T28" fmla="*/ 197 w 303"/>
                  <a:gd name="T29" fmla="*/ 297 h 304"/>
                  <a:gd name="T30" fmla="*/ 167 w 303"/>
                  <a:gd name="T31" fmla="*/ 302 h 304"/>
                  <a:gd name="T32" fmla="*/ 136 w 303"/>
                  <a:gd name="T33" fmla="*/ 302 h 304"/>
                  <a:gd name="T34" fmla="*/ 106 w 303"/>
                  <a:gd name="T35" fmla="*/ 297 h 304"/>
                  <a:gd name="T36" fmla="*/ 80 w 303"/>
                  <a:gd name="T37" fmla="*/ 285 h 304"/>
                  <a:gd name="T38" fmla="*/ 56 w 303"/>
                  <a:gd name="T39" fmla="*/ 268 h 304"/>
                  <a:gd name="T40" fmla="*/ 35 w 303"/>
                  <a:gd name="T41" fmla="*/ 248 h 304"/>
                  <a:gd name="T42" fmla="*/ 18 w 303"/>
                  <a:gd name="T43" fmla="*/ 224 h 304"/>
                  <a:gd name="T44" fmla="*/ 6 w 303"/>
                  <a:gd name="T45" fmla="*/ 197 h 304"/>
                  <a:gd name="T46" fmla="*/ 1 w 303"/>
                  <a:gd name="T47" fmla="*/ 167 h 304"/>
                  <a:gd name="T48" fmla="*/ 1 w 303"/>
                  <a:gd name="T49" fmla="*/ 136 h 304"/>
                  <a:gd name="T50" fmla="*/ 6 w 303"/>
                  <a:gd name="T51" fmla="*/ 106 h 304"/>
                  <a:gd name="T52" fmla="*/ 18 w 303"/>
                  <a:gd name="T53" fmla="*/ 80 h 304"/>
                  <a:gd name="T54" fmla="*/ 35 w 303"/>
                  <a:gd name="T55" fmla="*/ 55 h 304"/>
                  <a:gd name="T56" fmla="*/ 56 w 303"/>
                  <a:gd name="T57" fmla="*/ 35 h 304"/>
                  <a:gd name="T58" fmla="*/ 80 w 303"/>
                  <a:gd name="T59" fmla="*/ 19 h 304"/>
                  <a:gd name="T60" fmla="*/ 106 w 303"/>
                  <a:gd name="T61" fmla="*/ 7 h 304"/>
                  <a:gd name="T62" fmla="*/ 136 w 303"/>
                  <a:gd name="T6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3" h="304">
                    <a:moveTo>
                      <a:pt x="151" y="0"/>
                    </a:moveTo>
                    <a:lnTo>
                      <a:pt x="167" y="0"/>
                    </a:lnTo>
                    <a:lnTo>
                      <a:pt x="182" y="3"/>
                    </a:lnTo>
                    <a:lnTo>
                      <a:pt x="197" y="7"/>
                    </a:lnTo>
                    <a:lnTo>
                      <a:pt x="211" y="12"/>
                    </a:lnTo>
                    <a:lnTo>
                      <a:pt x="224" y="19"/>
                    </a:lnTo>
                    <a:lnTo>
                      <a:pt x="236" y="26"/>
                    </a:lnTo>
                    <a:lnTo>
                      <a:pt x="248" y="35"/>
                    </a:lnTo>
                    <a:lnTo>
                      <a:pt x="259" y="44"/>
                    </a:lnTo>
                    <a:lnTo>
                      <a:pt x="268" y="55"/>
                    </a:lnTo>
                    <a:lnTo>
                      <a:pt x="278" y="67"/>
                    </a:lnTo>
                    <a:lnTo>
                      <a:pt x="284" y="80"/>
                    </a:lnTo>
                    <a:lnTo>
                      <a:pt x="291" y="92"/>
                    </a:lnTo>
                    <a:lnTo>
                      <a:pt x="296" y="106"/>
                    </a:lnTo>
                    <a:lnTo>
                      <a:pt x="300" y="121"/>
                    </a:lnTo>
                    <a:lnTo>
                      <a:pt x="303" y="136"/>
                    </a:lnTo>
                    <a:lnTo>
                      <a:pt x="303" y="152"/>
                    </a:lnTo>
                    <a:lnTo>
                      <a:pt x="303" y="167"/>
                    </a:lnTo>
                    <a:lnTo>
                      <a:pt x="300" y="182"/>
                    </a:lnTo>
                    <a:lnTo>
                      <a:pt x="296" y="197"/>
                    </a:lnTo>
                    <a:lnTo>
                      <a:pt x="291" y="211"/>
                    </a:lnTo>
                    <a:lnTo>
                      <a:pt x="284" y="224"/>
                    </a:lnTo>
                    <a:lnTo>
                      <a:pt x="278" y="236"/>
                    </a:lnTo>
                    <a:lnTo>
                      <a:pt x="268" y="248"/>
                    </a:lnTo>
                    <a:lnTo>
                      <a:pt x="259" y="259"/>
                    </a:lnTo>
                    <a:lnTo>
                      <a:pt x="248" y="268"/>
                    </a:lnTo>
                    <a:lnTo>
                      <a:pt x="236" y="277"/>
                    </a:lnTo>
                    <a:lnTo>
                      <a:pt x="224" y="285"/>
                    </a:lnTo>
                    <a:lnTo>
                      <a:pt x="211" y="291"/>
                    </a:lnTo>
                    <a:lnTo>
                      <a:pt x="197" y="297"/>
                    </a:lnTo>
                    <a:lnTo>
                      <a:pt x="182" y="300"/>
                    </a:lnTo>
                    <a:lnTo>
                      <a:pt x="167" y="302"/>
                    </a:lnTo>
                    <a:lnTo>
                      <a:pt x="151" y="304"/>
                    </a:lnTo>
                    <a:lnTo>
                      <a:pt x="136" y="302"/>
                    </a:lnTo>
                    <a:lnTo>
                      <a:pt x="121" y="300"/>
                    </a:lnTo>
                    <a:lnTo>
                      <a:pt x="106" y="297"/>
                    </a:lnTo>
                    <a:lnTo>
                      <a:pt x="93" y="291"/>
                    </a:lnTo>
                    <a:lnTo>
                      <a:pt x="80" y="285"/>
                    </a:lnTo>
                    <a:lnTo>
                      <a:pt x="67" y="277"/>
                    </a:lnTo>
                    <a:lnTo>
                      <a:pt x="56" y="268"/>
                    </a:lnTo>
                    <a:lnTo>
                      <a:pt x="44" y="259"/>
                    </a:lnTo>
                    <a:lnTo>
                      <a:pt x="35" y="248"/>
                    </a:lnTo>
                    <a:lnTo>
                      <a:pt x="26" y="236"/>
                    </a:lnTo>
                    <a:lnTo>
                      <a:pt x="18" y="224"/>
                    </a:lnTo>
                    <a:lnTo>
                      <a:pt x="12" y="211"/>
                    </a:lnTo>
                    <a:lnTo>
                      <a:pt x="6" y="197"/>
                    </a:lnTo>
                    <a:lnTo>
                      <a:pt x="3" y="182"/>
                    </a:lnTo>
                    <a:lnTo>
                      <a:pt x="1" y="167"/>
                    </a:lnTo>
                    <a:lnTo>
                      <a:pt x="0" y="152"/>
                    </a:lnTo>
                    <a:lnTo>
                      <a:pt x="1" y="136"/>
                    </a:lnTo>
                    <a:lnTo>
                      <a:pt x="3" y="121"/>
                    </a:lnTo>
                    <a:lnTo>
                      <a:pt x="6" y="106"/>
                    </a:lnTo>
                    <a:lnTo>
                      <a:pt x="12" y="92"/>
                    </a:lnTo>
                    <a:lnTo>
                      <a:pt x="18" y="80"/>
                    </a:lnTo>
                    <a:lnTo>
                      <a:pt x="26" y="67"/>
                    </a:lnTo>
                    <a:lnTo>
                      <a:pt x="35" y="55"/>
                    </a:lnTo>
                    <a:lnTo>
                      <a:pt x="44" y="44"/>
                    </a:lnTo>
                    <a:lnTo>
                      <a:pt x="56" y="35"/>
                    </a:lnTo>
                    <a:lnTo>
                      <a:pt x="67" y="26"/>
                    </a:lnTo>
                    <a:lnTo>
                      <a:pt x="80" y="19"/>
                    </a:lnTo>
                    <a:lnTo>
                      <a:pt x="93" y="12"/>
                    </a:lnTo>
                    <a:lnTo>
                      <a:pt x="106" y="7"/>
                    </a:lnTo>
                    <a:lnTo>
                      <a:pt x="121" y="3"/>
                    </a:lnTo>
                    <a:lnTo>
                      <a:pt x="136" y="0"/>
                    </a:lnTo>
                    <a:lnTo>
                      <a:pt x="151" y="0"/>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ľiḓé"/>
              <p:cNvSpPr/>
              <p:nvPr/>
            </p:nvSpPr>
            <p:spPr bwMode="auto">
              <a:xfrm>
                <a:off x="2603751" y="3827506"/>
                <a:ext cx="1565914" cy="1303577"/>
              </a:xfrm>
              <a:custGeom>
                <a:avLst/>
                <a:gdLst>
                  <a:gd name="T0" fmla="*/ 0 w 5210"/>
                  <a:gd name="T1" fmla="*/ 4339 h 4339"/>
                  <a:gd name="T2" fmla="*/ 0 w 5210"/>
                  <a:gd name="T3" fmla="*/ 2062 h 4339"/>
                  <a:gd name="T4" fmla="*/ 1062 w 5210"/>
                  <a:gd name="T5" fmla="*/ 711 h 4339"/>
                  <a:gd name="T6" fmla="*/ 2582 w 5210"/>
                  <a:gd name="T7" fmla="*/ 0 h 4339"/>
                  <a:gd name="T8" fmla="*/ 4212 w 5210"/>
                  <a:gd name="T9" fmla="*/ 775 h 4339"/>
                  <a:gd name="T10" fmla="*/ 5210 w 5210"/>
                  <a:gd name="T11" fmla="*/ 2134 h 4339"/>
                  <a:gd name="T12" fmla="*/ 5210 w 5210"/>
                  <a:gd name="T13" fmla="*/ 4330 h 4339"/>
                  <a:gd name="T14" fmla="*/ 0 w 5210"/>
                  <a:gd name="T15" fmla="*/ 4339 h 4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10" h="4339">
                    <a:moveTo>
                      <a:pt x="0" y="4339"/>
                    </a:moveTo>
                    <a:lnTo>
                      <a:pt x="0" y="2062"/>
                    </a:lnTo>
                    <a:lnTo>
                      <a:pt x="1062" y="711"/>
                    </a:lnTo>
                    <a:lnTo>
                      <a:pt x="2582" y="0"/>
                    </a:lnTo>
                    <a:lnTo>
                      <a:pt x="4212" y="775"/>
                    </a:lnTo>
                    <a:lnTo>
                      <a:pt x="5210" y="2134"/>
                    </a:lnTo>
                    <a:lnTo>
                      <a:pt x="5210" y="4330"/>
                    </a:lnTo>
                    <a:lnTo>
                      <a:pt x="0" y="4339"/>
                    </a:lnTo>
                    <a:close/>
                  </a:path>
                </a:pathLst>
              </a:custGeom>
              <a:pattFill prst="ltDnDiag">
                <a:fgClr>
                  <a:srgbClr val="2960B0">
                    <a:lumMod val="75000"/>
                  </a:srgbClr>
                </a:fgClr>
                <a:bgClr>
                  <a:srgbClr val="2960B0">
                    <a:lumMod val="50000"/>
                  </a:srgbClr>
                </a:bgClr>
              </a:pattFill>
              <a:ln>
                <a:noFill/>
              </a:ln>
            </p:spPr>
            <p:txBody>
              <a:bodyPr anchor="ctr"/>
              <a:lstStyle/>
              <a:p>
                <a:pPr algn="ctr"/>
                <a:endParaRPr/>
              </a:p>
            </p:txBody>
          </p:sp>
          <p:sp>
            <p:nvSpPr>
              <p:cNvPr id="109" name="iś1iḍè"/>
              <p:cNvSpPr/>
              <p:nvPr/>
            </p:nvSpPr>
            <p:spPr bwMode="auto">
              <a:xfrm>
                <a:off x="2778643" y="4592885"/>
                <a:ext cx="1209820" cy="24341"/>
              </a:xfrm>
              <a:prstGeom prst="rect">
                <a:avLst/>
              </a:prstGeom>
              <a:solidFill>
                <a:srgbClr val="0CCA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 name="ïSlîḓè"/>
              <p:cNvSpPr/>
              <p:nvPr/>
            </p:nvSpPr>
            <p:spPr bwMode="auto">
              <a:xfrm>
                <a:off x="2825521" y="4617225"/>
                <a:ext cx="338064" cy="512957"/>
              </a:xfrm>
              <a:prstGeom prst="rect">
                <a:avLst/>
              </a:prstGeom>
              <a:solidFill>
                <a:srgbClr val="FBF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 name="ïSḻiḋe"/>
              <p:cNvSpPr/>
              <p:nvPr/>
            </p:nvSpPr>
            <p:spPr bwMode="auto">
              <a:xfrm>
                <a:off x="2856172" y="4646975"/>
                <a:ext cx="280368" cy="454359"/>
              </a:xfrm>
              <a:custGeom>
                <a:avLst/>
                <a:gdLst>
                  <a:gd name="T0" fmla="*/ 36 w 932"/>
                  <a:gd name="T1" fmla="*/ 0 h 1512"/>
                  <a:gd name="T2" fmla="*/ 900 w 932"/>
                  <a:gd name="T3" fmla="*/ 0 h 1512"/>
                  <a:gd name="T4" fmla="*/ 460 w 932"/>
                  <a:gd name="T5" fmla="*/ 644 h 1512"/>
                  <a:gd name="T6" fmla="*/ 36 w 932"/>
                  <a:gd name="T7" fmla="*/ 0 h 1512"/>
                  <a:gd name="T8" fmla="*/ 932 w 932"/>
                  <a:gd name="T9" fmla="*/ 226 h 1512"/>
                  <a:gd name="T10" fmla="*/ 932 w 932"/>
                  <a:gd name="T11" fmla="*/ 1328 h 1512"/>
                  <a:gd name="T12" fmla="*/ 553 w 932"/>
                  <a:gd name="T13" fmla="*/ 756 h 1512"/>
                  <a:gd name="T14" fmla="*/ 932 w 932"/>
                  <a:gd name="T15" fmla="*/ 226 h 1512"/>
                  <a:gd name="T16" fmla="*/ 932 w 932"/>
                  <a:gd name="T17" fmla="*/ 1512 h 1512"/>
                  <a:gd name="T18" fmla="*/ 64 w 932"/>
                  <a:gd name="T19" fmla="*/ 1512 h 1512"/>
                  <a:gd name="T20" fmla="*/ 473 w 932"/>
                  <a:gd name="T21" fmla="*/ 868 h 1512"/>
                  <a:gd name="T22" fmla="*/ 932 w 932"/>
                  <a:gd name="T23" fmla="*/ 1512 h 1512"/>
                  <a:gd name="T24" fmla="*/ 0 w 932"/>
                  <a:gd name="T25" fmla="*/ 1360 h 1512"/>
                  <a:gd name="T26" fmla="*/ 0 w 932"/>
                  <a:gd name="T27" fmla="*/ 160 h 1512"/>
                  <a:gd name="T28" fmla="*/ 405 w 932"/>
                  <a:gd name="T29" fmla="*/ 784 h 1512"/>
                  <a:gd name="T30" fmla="*/ 0 w 932"/>
                  <a:gd name="T31" fmla="*/ 136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2" h="1512">
                    <a:moveTo>
                      <a:pt x="36" y="0"/>
                    </a:moveTo>
                    <a:lnTo>
                      <a:pt x="900" y="0"/>
                    </a:lnTo>
                    <a:lnTo>
                      <a:pt x="460" y="644"/>
                    </a:lnTo>
                    <a:lnTo>
                      <a:pt x="36" y="0"/>
                    </a:lnTo>
                    <a:close/>
                    <a:moveTo>
                      <a:pt x="932" y="226"/>
                    </a:moveTo>
                    <a:lnTo>
                      <a:pt x="932" y="1328"/>
                    </a:lnTo>
                    <a:lnTo>
                      <a:pt x="553" y="756"/>
                    </a:lnTo>
                    <a:lnTo>
                      <a:pt x="932" y="226"/>
                    </a:lnTo>
                    <a:close/>
                    <a:moveTo>
                      <a:pt x="932" y="1512"/>
                    </a:moveTo>
                    <a:lnTo>
                      <a:pt x="64" y="1512"/>
                    </a:lnTo>
                    <a:lnTo>
                      <a:pt x="473" y="868"/>
                    </a:lnTo>
                    <a:lnTo>
                      <a:pt x="932" y="1512"/>
                    </a:lnTo>
                    <a:close/>
                    <a:moveTo>
                      <a:pt x="0" y="1360"/>
                    </a:moveTo>
                    <a:lnTo>
                      <a:pt x="0" y="160"/>
                    </a:lnTo>
                    <a:lnTo>
                      <a:pt x="405" y="784"/>
                    </a:lnTo>
                    <a:lnTo>
                      <a:pt x="0" y="1360"/>
                    </a:lnTo>
                    <a:close/>
                  </a:path>
                </a:pathLst>
              </a:custGeom>
              <a:solidFill>
                <a:srgbClr val="2960B0">
                  <a:lumMod val="50000"/>
                </a:srgbClr>
              </a:solidFill>
              <a:ln>
                <a:noFill/>
              </a:ln>
            </p:spPr>
            <p:txBody>
              <a:bodyPr anchor="ctr"/>
              <a:lstStyle/>
              <a:p>
                <a:pPr algn="ctr"/>
                <a:endParaRPr/>
              </a:p>
            </p:txBody>
          </p:sp>
          <p:sp>
            <p:nvSpPr>
              <p:cNvPr id="112" name="ïṩļïďè"/>
              <p:cNvSpPr/>
              <p:nvPr/>
            </p:nvSpPr>
            <p:spPr bwMode="auto">
              <a:xfrm>
                <a:off x="3586392" y="4617225"/>
                <a:ext cx="338966" cy="512957"/>
              </a:xfrm>
              <a:prstGeom prst="rect">
                <a:avLst/>
              </a:prstGeom>
              <a:solidFill>
                <a:srgbClr val="FBF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 name="íSḷïdé"/>
              <p:cNvSpPr/>
              <p:nvPr/>
            </p:nvSpPr>
            <p:spPr bwMode="auto">
              <a:xfrm>
                <a:off x="3617944" y="4646975"/>
                <a:ext cx="279467" cy="454359"/>
              </a:xfrm>
              <a:custGeom>
                <a:avLst/>
                <a:gdLst>
                  <a:gd name="T0" fmla="*/ 36 w 932"/>
                  <a:gd name="T1" fmla="*/ 0 h 1512"/>
                  <a:gd name="T2" fmla="*/ 900 w 932"/>
                  <a:gd name="T3" fmla="*/ 0 h 1512"/>
                  <a:gd name="T4" fmla="*/ 460 w 932"/>
                  <a:gd name="T5" fmla="*/ 644 h 1512"/>
                  <a:gd name="T6" fmla="*/ 36 w 932"/>
                  <a:gd name="T7" fmla="*/ 0 h 1512"/>
                  <a:gd name="T8" fmla="*/ 932 w 932"/>
                  <a:gd name="T9" fmla="*/ 226 h 1512"/>
                  <a:gd name="T10" fmla="*/ 932 w 932"/>
                  <a:gd name="T11" fmla="*/ 1328 h 1512"/>
                  <a:gd name="T12" fmla="*/ 555 w 932"/>
                  <a:gd name="T13" fmla="*/ 756 h 1512"/>
                  <a:gd name="T14" fmla="*/ 932 w 932"/>
                  <a:gd name="T15" fmla="*/ 226 h 1512"/>
                  <a:gd name="T16" fmla="*/ 932 w 932"/>
                  <a:gd name="T17" fmla="*/ 1512 h 1512"/>
                  <a:gd name="T18" fmla="*/ 64 w 932"/>
                  <a:gd name="T19" fmla="*/ 1512 h 1512"/>
                  <a:gd name="T20" fmla="*/ 472 w 932"/>
                  <a:gd name="T21" fmla="*/ 868 h 1512"/>
                  <a:gd name="T22" fmla="*/ 932 w 932"/>
                  <a:gd name="T23" fmla="*/ 1512 h 1512"/>
                  <a:gd name="T24" fmla="*/ 0 w 932"/>
                  <a:gd name="T25" fmla="*/ 1360 h 1512"/>
                  <a:gd name="T26" fmla="*/ 0 w 932"/>
                  <a:gd name="T27" fmla="*/ 160 h 1512"/>
                  <a:gd name="T28" fmla="*/ 406 w 932"/>
                  <a:gd name="T29" fmla="*/ 784 h 1512"/>
                  <a:gd name="T30" fmla="*/ 0 w 932"/>
                  <a:gd name="T31" fmla="*/ 136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2" h="1512">
                    <a:moveTo>
                      <a:pt x="36" y="0"/>
                    </a:moveTo>
                    <a:lnTo>
                      <a:pt x="900" y="0"/>
                    </a:lnTo>
                    <a:lnTo>
                      <a:pt x="460" y="644"/>
                    </a:lnTo>
                    <a:lnTo>
                      <a:pt x="36" y="0"/>
                    </a:lnTo>
                    <a:close/>
                    <a:moveTo>
                      <a:pt x="932" y="226"/>
                    </a:moveTo>
                    <a:lnTo>
                      <a:pt x="932" y="1328"/>
                    </a:lnTo>
                    <a:lnTo>
                      <a:pt x="555" y="756"/>
                    </a:lnTo>
                    <a:lnTo>
                      <a:pt x="932" y="226"/>
                    </a:lnTo>
                    <a:close/>
                    <a:moveTo>
                      <a:pt x="932" y="1512"/>
                    </a:moveTo>
                    <a:lnTo>
                      <a:pt x="64" y="1512"/>
                    </a:lnTo>
                    <a:lnTo>
                      <a:pt x="472" y="868"/>
                    </a:lnTo>
                    <a:lnTo>
                      <a:pt x="932" y="1512"/>
                    </a:lnTo>
                    <a:close/>
                    <a:moveTo>
                      <a:pt x="0" y="1360"/>
                    </a:moveTo>
                    <a:lnTo>
                      <a:pt x="0" y="160"/>
                    </a:lnTo>
                    <a:lnTo>
                      <a:pt x="406" y="784"/>
                    </a:lnTo>
                    <a:lnTo>
                      <a:pt x="0" y="1360"/>
                    </a:lnTo>
                    <a:close/>
                  </a:path>
                </a:pathLst>
              </a:custGeom>
              <a:solidFill>
                <a:srgbClr val="2960B0">
                  <a:lumMod val="50000"/>
                </a:srgbClr>
              </a:solidFill>
              <a:ln>
                <a:noFill/>
              </a:ln>
            </p:spPr>
            <p:txBody>
              <a:bodyPr anchor="ctr"/>
              <a:lstStyle/>
              <a:p>
                <a:pPr algn="ctr"/>
                <a:endParaRPr/>
              </a:p>
            </p:txBody>
          </p:sp>
          <p:sp>
            <p:nvSpPr>
              <p:cNvPr id="114" name="îśḷíḑe"/>
              <p:cNvSpPr/>
              <p:nvPr/>
            </p:nvSpPr>
            <p:spPr bwMode="auto">
              <a:xfrm>
                <a:off x="3163586" y="4617225"/>
                <a:ext cx="422806" cy="512957"/>
              </a:xfrm>
              <a:prstGeom prst="rect">
                <a:avLst/>
              </a:prstGeom>
              <a:solidFill>
                <a:srgbClr val="594B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 name="îṣlîdê"/>
              <p:cNvSpPr/>
              <p:nvPr/>
            </p:nvSpPr>
            <p:spPr bwMode="auto">
              <a:xfrm>
                <a:off x="3163586" y="4989546"/>
                <a:ext cx="422806" cy="140635"/>
              </a:xfrm>
              <a:prstGeom prst="rect">
                <a:avLst/>
              </a:prstGeom>
              <a:solidFill>
                <a:srgbClr val="4436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6" name="íśḻíďê"/>
              <p:cNvSpPr/>
              <p:nvPr/>
            </p:nvSpPr>
            <p:spPr bwMode="auto">
              <a:xfrm>
                <a:off x="2977876" y="4042064"/>
                <a:ext cx="316428" cy="307413"/>
              </a:xfrm>
              <a:custGeom>
                <a:avLst/>
                <a:gdLst>
                  <a:gd name="T0" fmla="*/ 0 w 1052"/>
                  <a:gd name="T1" fmla="*/ 839 h 1023"/>
                  <a:gd name="T2" fmla="*/ 80 w 1052"/>
                  <a:gd name="T3" fmla="*/ 839 h 1023"/>
                  <a:gd name="T4" fmla="*/ 80 w 1052"/>
                  <a:gd name="T5" fmla="*/ 96 h 1023"/>
                  <a:gd name="T6" fmla="*/ 0 w 1052"/>
                  <a:gd name="T7" fmla="*/ 96 h 1023"/>
                  <a:gd name="T8" fmla="*/ 0 w 1052"/>
                  <a:gd name="T9" fmla="*/ 0 h 1023"/>
                  <a:gd name="T10" fmla="*/ 1040 w 1052"/>
                  <a:gd name="T11" fmla="*/ 0 h 1023"/>
                  <a:gd name="T12" fmla="*/ 1040 w 1052"/>
                  <a:gd name="T13" fmla="*/ 96 h 1023"/>
                  <a:gd name="T14" fmla="*/ 986 w 1052"/>
                  <a:gd name="T15" fmla="*/ 96 h 1023"/>
                  <a:gd name="T16" fmla="*/ 986 w 1052"/>
                  <a:gd name="T17" fmla="*/ 839 h 1023"/>
                  <a:gd name="T18" fmla="*/ 1052 w 1052"/>
                  <a:gd name="T19" fmla="*/ 839 h 1023"/>
                  <a:gd name="T20" fmla="*/ 1052 w 1052"/>
                  <a:gd name="T21" fmla="*/ 1023 h 1023"/>
                  <a:gd name="T22" fmla="*/ 0 w 1052"/>
                  <a:gd name="T23" fmla="*/ 1023 h 1023"/>
                  <a:gd name="T24" fmla="*/ 0 w 1052"/>
                  <a:gd name="T25" fmla="*/ 83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2" h="1023">
                    <a:moveTo>
                      <a:pt x="0" y="839"/>
                    </a:moveTo>
                    <a:lnTo>
                      <a:pt x="80" y="839"/>
                    </a:lnTo>
                    <a:lnTo>
                      <a:pt x="80" y="96"/>
                    </a:lnTo>
                    <a:lnTo>
                      <a:pt x="0" y="96"/>
                    </a:lnTo>
                    <a:lnTo>
                      <a:pt x="0" y="0"/>
                    </a:lnTo>
                    <a:lnTo>
                      <a:pt x="1040" y="0"/>
                    </a:lnTo>
                    <a:lnTo>
                      <a:pt x="1040" y="96"/>
                    </a:lnTo>
                    <a:lnTo>
                      <a:pt x="986" y="96"/>
                    </a:lnTo>
                    <a:lnTo>
                      <a:pt x="986" y="839"/>
                    </a:lnTo>
                    <a:lnTo>
                      <a:pt x="1052" y="839"/>
                    </a:lnTo>
                    <a:lnTo>
                      <a:pt x="1052" y="1023"/>
                    </a:lnTo>
                    <a:lnTo>
                      <a:pt x="0" y="1023"/>
                    </a:lnTo>
                    <a:lnTo>
                      <a:pt x="0" y="839"/>
                    </a:lnTo>
                    <a:close/>
                  </a:path>
                </a:pathLst>
              </a:custGeom>
              <a:solidFill>
                <a:srgbClr val="FEF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şḻídè"/>
              <p:cNvSpPr/>
              <p:nvPr/>
            </p:nvSpPr>
            <p:spPr bwMode="auto">
              <a:xfrm>
                <a:off x="3039178"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8" name="isľïḓè"/>
              <p:cNvSpPr/>
              <p:nvPr/>
            </p:nvSpPr>
            <p:spPr bwMode="auto">
              <a:xfrm>
                <a:off x="3148260"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 name="îSḻîḓè"/>
              <p:cNvSpPr/>
              <p:nvPr/>
            </p:nvSpPr>
            <p:spPr bwMode="auto">
              <a:xfrm>
                <a:off x="3466491" y="4042064"/>
                <a:ext cx="316428" cy="307413"/>
              </a:xfrm>
              <a:custGeom>
                <a:avLst/>
                <a:gdLst>
                  <a:gd name="T0" fmla="*/ 0 w 1054"/>
                  <a:gd name="T1" fmla="*/ 839 h 1023"/>
                  <a:gd name="T2" fmla="*/ 82 w 1054"/>
                  <a:gd name="T3" fmla="*/ 839 h 1023"/>
                  <a:gd name="T4" fmla="*/ 82 w 1054"/>
                  <a:gd name="T5" fmla="*/ 96 h 1023"/>
                  <a:gd name="T6" fmla="*/ 0 w 1054"/>
                  <a:gd name="T7" fmla="*/ 96 h 1023"/>
                  <a:gd name="T8" fmla="*/ 0 w 1054"/>
                  <a:gd name="T9" fmla="*/ 0 h 1023"/>
                  <a:gd name="T10" fmla="*/ 1040 w 1054"/>
                  <a:gd name="T11" fmla="*/ 0 h 1023"/>
                  <a:gd name="T12" fmla="*/ 1040 w 1054"/>
                  <a:gd name="T13" fmla="*/ 96 h 1023"/>
                  <a:gd name="T14" fmla="*/ 987 w 1054"/>
                  <a:gd name="T15" fmla="*/ 96 h 1023"/>
                  <a:gd name="T16" fmla="*/ 987 w 1054"/>
                  <a:gd name="T17" fmla="*/ 839 h 1023"/>
                  <a:gd name="T18" fmla="*/ 1054 w 1054"/>
                  <a:gd name="T19" fmla="*/ 839 h 1023"/>
                  <a:gd name="T20" fmla="*/ 1054 w 1054"/>
                  <a:gd name="T21" fmla="*/ 1023 h 1023"/>
                  <a:gd name="T22" fmla="*/ 0 w 1054"/>
                  <a:gd name="T23" fmla="*/ 1023 h 1023"/>
                  <a:gd name="T24" fmla="*/ 0 w 1054"/>
                  <a:gd name="T25" fmla="*/ 83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4" h="1023">
                    <a:moveTo>
                      <a:pt x="0" y="839"/>
                    </a:moveTo>
                    <a:lnTo>
                      <a:pt x="82" y="839"/>
                    </a:lnTo>
                    <a:lnTo>
                      <a:pt x="82" y="96"/>
                    </a:lnTo>
                    <a:lnTo>
                      <a:pt x="0" y="96"/>
                    </a:lnTo>
                    <a:lnTo>
                      <a:pt x="0" y="0"/>
                    </a:lnTo>
                    <a:lnTo>
                      <a:pt x="1040" y="0"/>
                    </a:lnTo>
                    <a:lnTo>
                      <a:pt x="1040" y="96"/>
                    </a:lnTo>
                    <a:lnTo>
                      <a:pt x="987" y="96"/>
                    </a:lnTo>
                    <a:lnTo>
                      <a:pt x="987" y="839"/>
                    </a:lnTo>
                    <a:lnTo>
                      <a:pt x="1054" y="839"/>
                    </a:lnTo>
                    <a:lnTo>
                      <a:pt x="1054" y="1023"/>
                    </a:lnTo>
                    <a:lnTo>
                      <a:pt x="0" y="1023"/>
                    </a:lnTo>
                    <a:lnTo>
                      <a:pt x="0" y="839"/>
                    </a:lnTo>
                    <a:close/>
                  </a:path>
                </a:pathLst>
              </a:custGeom>
              <a:solidFill>
                <a:srgbClr val="FEF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îṥľîḓé"/>
              <p:cNvSpPr/>
              <p:nvPr/>
            </p:nvSpPr>
            <p:spPr bwMode="auto">
              <a:xfrm>
                <a:off x="3526892"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îṩľîḑé"/>
              <p:cNvSpPr/>
              <p:nvPr/>
            </p:nvSpPr>
            <p:spPr bwMode="auto">
              <a:xfrm>
                <a:off x="3636876"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íSlïde"/>
              <p:cNvSpPr/>
              <p:nvPr/>
            </p:nvSpPr>
            <p:spPr bwMode="auto">
              <a:xfrm>
                <a:off x="2522616" y="3652615"/>
                <a:ext cx="1717367" cy="834794"/>
              </a:xfrm>
              <a:custGeom>
                <a:avLst/>
                <a:gdLst>
                  <a:gd name="T0" fmla="*/ 270 w 5715"/>
                  <a:gd name="T1" fmla="*/ 2777 h 2777"/>
                  <a:gd name="T2" fmla="*/ 0 w 5715"/>
                  <a:gd name="T3" fmla="*/ 2777 h 2777"/>
                  <a:gd name="T4" fmla="*/ 0 w 5715"/>
                  <a:gd name="T5" fmla="*/ 2315 h 2777"/>
                  <a:gd name="T6" fmla="*/ 1088 w 5715"/>
                  <a:gd name="T7" fmla="*/ 936 h 2777"/>
                  <a:gd name="T8" fmla="*/ 2907 w 5715"/>
                  <a:gd name="T9" fmla="*/ 0 h 2777"/>
                  <a:gd name="T10" fmla="*/ 4652 w 5715"/>
                  <a:gd name="T11" fmla="*/ 911 h 2777"/>
                  <a:gd name="T12" fmla="*/ 5715 w 5715"/>
                  <a:gd name="T13" fmla="*/ 2323 h 2777"/>
                  <a:gd name="T14" fmla="*/ 5715 w 5715"/>
                  <a:gd name="T15" fmla="*/ 2747 h 2777"/>
                  <a:gd name="T16" fmla="*/ 5480 w 5715"/>
                  <a:gd name="T17" fmla="*/ 2747 h 2777"/>
                  <a:gd name="T18" fmla="*/ 5480 w 5715"/>
                  <a:gd name="T19" fmla="*/ 2715 h 2777"/>
                  <a:gd name="T20" fmla="*/ 4482 w 5715"/>
                  <a:gd name="T21" fmla="*/ 1356 h 2777"/>
                  <a:gd name="T22" fmla="*/ 2852 w 5715"/>
                  <a:gd name="T23" fmla="*/ 581 h 2777"/>
                  <a:gd name="T24" fmla="*/ 1332 w 5715"/>
                  <a:gd name="T25" fmla="*/ 1292 h 2777"/>
                  <a:gd name="T26" fmla="*/ 270 w 5715"/>
                  <a:gd name="T27" fmla="*/ 2643 h 2777"/>
                  <a:gd name="T28" fmla="*/ 270 w 5715"/>
                  <a:gd name="T29" fmla="*/ 2777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15" h="2777">
                    <a:moveTo>
                      <a:pt x="270" y="2777"/>
                    </a:moveTo>
                    <a:lnTo>
                      <a:pt x="0" y="2777"/>
                    </a:lnTo>
                    <a:lnTo>
                      <a:pt x="0" y="2315"/>
                    </a:lnTo>
                    <a:lnTo>
                      <a:pt x="1088" y="936"/>
                    </a:lnTo>
                    <a:lnTo>
                      <a:pt x="2907" y="0"/>
                    </a:lnTo>
                    <a:lnTo>
                      <a:pt x="4652" y="911"/>
                    </a:lnTo>
                    <a:lnTo>
                      <a:pt x="5715" y="2323"/>
                    </a:lnTo>
                    <a:lnTo>
                      <a:pt x="5715" y="2747"/>
                    </a:lnTo>
                    <a:lnTo>
                      <a:pt x="5480" y="2747"/>
                    </a:lnTo>
                    <a:lnTo>
                      <a:pt x="5480" y="2715"/>
                    </a:lnTo>
                    <a:lnTo>
                      <a:pt x="4482" y="1356"/>
                    </a:lnTo>
                    <a:lnTo>
                      <a:pt x="2852" y="581"/>
                    </a:lnTo>
                    <a:lnTo>
                      <a:pt x="1332" y="1292"/>
                    </a:lnTo>
                    <a:lnTo>
                      <a:pt x="270" y="2643"/>
                    </a:lnTo>
                    <a:lnTo>
                      <a:pt x="270" y="2777"/>
                    </a:lnTo>
                    <a:close/>
                  </a:path>
                </a:pathLst>
              </a:custGeom>
              <a:solidFill>
                <a:sysClr val="windowText" lastClr="000000">
                  <a:lumMod val="85000"/>
                  <a:lumOff val="15000"/>
                </a:sysClr>
              </a:solidFill>
              <a:ln>
                <a:noFill/>
              </a:ln>
            </p:spPr>
            <p:txBody>
              <a:bodyPr anchor="ctr"/>
              <a:lstStyle/>
              <a:p>
                <a:pPr algn="ctr"/>
                <a:endParaRPr/>
              </a:p>
            </p:txBody>
          </p:sp>
          <p:sp>
            <p:nvSpPr>
              <p:cNvPr id="177" name="ï$1íḋè"/>
              <p:cNvSpPr/>
              <p:nvPr/>
            </p:nvSpPr>
            <p:spPr bwMode="auto">
              <a:xfrm>
                <a:off x="2522616" y="3757189"/>
                <a:ext cx="1717367" cy="730219"/>
              </a:xfrm>
              <a:custGeom>
                <a:avLst/>
                <a:gdLst>
                  <a:gd name="T0" fmla="*/ 270 w 5715"/>
                  <a:gd name="T1" fmla="*/ 2428 h 2428"/>
                  <a:gd name="T2" fmla="*/ 0 w 5715"/>
                  <a:gd name="T3" fmla="*/ 2428 h 2428"/>
                  <a:gd name="T4" fmla="*/ 1260 w 5715"/>
                  <a:gd name="T5" fmla="*/ 792 h 2428"/>
                  <a:gd name="T6" fmla="*/ 2880 w 5715"/>
                  <a:gd name="T7" fmla="*/ 0 h 2428"/>
                  <a:gd name="T8" fmla="*/ 4563 w 5715"/>
                  <a:gd name="T9" fmla="*/ 838 h 2428"/>
                  <a:gd name="T10" fmla="*/ 5715 w 5715"/>
                  <a:gd name="T11" fmla="*/ 2398 h 2428"/>
                  <a:gd name="T12" fmla="*/ 5480 w 5715"/>
                  <a:gd name="T13" fmla="*/ 2398 h 2428"/>
                  <a:gd name="T14" fmla="*/ 5480 w 5715"/>
                  <a:gd name="T15" fmla="*/ 2366 h 2428"/>
                  <a:gd name="T16" fmla="*/ 4482 w 5715"/>
                  <a:gd name="T17" fmla="*/ 1007 h 2428"/>
                  <a:gd name="T18" fmla="*/ 2852 w 5715"/>
                  <a:gd name="T19" fmla="*/ 232 h 2428"/>
                  <a:gd name="T20" fmla="*/ 1332 w 5715"/>
                  <a:gd name="T21" fmla="*/ 943 h 2428"/>
                  <a:gd name="T22" fmla="*/ 270 w 5715"/>
                  <a:gd name="T23" fmla="*/ 2294 h 2428"/>
                  <a:gd name="T24" fmla="*/ 270 w 5715"/>
                  <a:gd name="T25" fmla="*/ 2428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15" h="2428">
                    <a:moveTo>
                      <a:pt x="270" y="2428"/>
                    </a:moveTo>
                    <a:lnTo>
                      <a:pt x="0" y="2428"/>
                    </a:lnTo>
                    <a:lnTo>
                      <a:pt x="1260" y="792"/>
                    </a:lnTo>
                    <a:lnTo>
                      <a:pt x="2880" y="0"/>
                    </a:lnTo>
                    <a:lnTo>
                      <a:pt x="4563" y="838"/>
                    </a:lnTo>
                    <a:lnTo>
                      <a:pt x="5715" y="2398"/>
                    </a:lnTo>
                    <a:lnTo>
                      <a:pt x="5480" y="2398"/>
                    </a:lnTo>
                    <a:lnTo>
                      <a:pt x="5480" y="2366"/>
                    </a:lnTo>
                    <a:lnTo>
                      <a:pt x="4482" y="1007"/>
                    </a:lnTo>
                    <a:lnTo>
                      <a:pt x="2852" y="232"/>
                    </a:lnTo>
                    <a:lnTo>
                      <a:pt x="1332" y="943"/>
                    </a:lnTo>
                    <a:lnTo>
                      <a:pt x="270" y="2294"/>
                    </a:lnTo>
                    <a:lnTo>
                      <a:pt x="270" y="24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ṧḻïďê"/>
              <p:cNvSpPr/>
              <p:nvPr/>
            </p:nvSpPr>
            <p:spPr bwMode="auto">
              <a:xfrm>
                <a:off x="3152768" y="3620160"/>
                <a:ext cx="467881" cy="157763"/>
              </a:xfrm>
              <a:custGeom>
                <a:avLst/>
                <a:gdLst>
                  <a:gd name="T0" fmla="*/ 0 w 1558"/>
                  <a:gd name="T1" fmla="*/ 0 h 527"/>
                  <a:gd name="T2" fmla="*/ 1558 w 1558"/>
                  <a:gd name="T3" fmla="*/ 0 h 527"/>
                  <a:gd name="T4" fmla="*/ 1558 w 1558"/>
                  <a:gd name="T5" fmla="*/ 498 h 527"/>
                  <a:gd name="T6" fmla="*/ 811 w 1558"/>
                  <a:gd name="T7" fmla="*/ 109 h 527"/>
                  <a:gd name="T8" fmla="*/ 0 w 1558"/>
                  <a:gd name="T9" fmla="*/ 527 h 527"/>
                  <a:gd name="T10" fmla="*/ 0 w 1558"/>
                  <a:gd name="T11" fmla="*/ 0 h 527"/>
                </a:gdLst>
                <a:ahLst/>
                <a:cxnLst>
                  <a:cxn ang="0">
                    <a:pos x="T0" y="T1"/>
                  </a:cxn>
                  <a:cxn ang="0">
                    <a:pos x="T2" y="T3"/>
                  </a:cxn>
                  <a:cxn ang="0">
                    <a:pos x="T4" y="T5"/>
                  </a:cxn>
                  <a:cxn ang="0">
                    <a:pos x="T6" y="T7"/>
                  </a:cxn>
                  <a:cxn ang="0">
                    <a:pos x="T8" y="T9"/>
                  </a:cxn>
                  <a:cxn ang="0">
                    <a:pos x="T10" y="T11"/>
                  </a:cxn>
                </a:cxnLst>
                <a:rect l="0" t="0" r="r" b="b"/>
                <a:pathLst>
                  <a:path w="1558" h="527">
                    <a:moveTo>
                      <a:pt x="0" y="0"/>
                    </a:moveTo>
                    <a:lnTo>
                      <a:pt x="1558" y="0"/>
                    </a:lnTo>
                    <a:lnTo>
                      <a:pt x="1558" y="498"/>
                    </a:lnTo>
                    <a:lnTo>
                      <a:pt x="811" y="109"/>
                    </a:lnTo>
                    <a:lnTo>
                      <a:pt x="0" y="527"/>
                    </a:lnTo>
                    <a:lnTo>
                      <a:pt x="0" y="0"/>
                    </a:lnTo>
                    <a:close/>
                  </a:path>
                </a:pathLst>
              </a:custGeom>
              <a:solidFill>
                <a:srgbClr val="2960B0">
                  <a:lumMod val="50000"/>
                </a:srgbClr>
              </a:solidFill>
              <a:ln>
                <a:noFill/>
              </a:ln>
            </p:spPr>
            <p:txBody>
              <a:bodyPr anchor="ctr"/>
              <a:lstStyle/>
              <a:p>
                <a:pPr algn="ctr"/>
                <a:endParaRPr/>
              </a:p>
            </p:txBody>
          </p:sp>
          <p:sp>
            <p:nvSpPr>
              <p:cNvPr id="179" name="ïšľíḑè"/>
              <p:cNvSpPr/>
              <p:nvPr/>
            </p:nvSpPr>
            <p:spPr bwMode="auto">
              <a:xfrm>
                <a:off x="3078844" y="3588608"/>
                <a:ext cx="613023" cy="32454"/>
              </a:xfrm>
              <a:prstGeom prst="rect">
                <a:avLst/>
              </a:prstGeom>
              <a:solidFill>
                <a:srgbClr val="FFFD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íşlíḓé"/>
              <p:cNvSpPr/>
              <p:nvPr/>
            </p:nvSpPr>
            <p:spPr bwMode="auto">
              <a:xfrm>
                <a:off x="3078844" y="3437155"/>
                <a:ext cx="613023" cy="151453"/>
              </a:xfrm>
              <a:custGeom>
                <a:avLst/>
                <a:gdLst>
                  <a:gd name="T0" fmla="*/ 0 w 2042"/>
                  <a:gd name="T1" fmla="*/ 504 h 504"/>
                  <a:gd name="T2" fmla="*/ 1017 w 2042"/>
                  <a:gd name="T3" fmla="*/ 0 h 504"/>
                  <a:gd name="T4" fmla="*/ 2042 w 2042"/>
                  <a:gd name="T5" fmla="*/ 504 h 504"/>
                  <a:gd name="T6" fmla="*/ 0 w 2042"/>
                  <a:gd name="T7" fmla="*/ 504 h 504"/>
                </a:gdLst>
                <a:ahLst/>
                <a:cxnLst>
                  <a:cxn ang="0">
                    <a:pos x="T0" y="T1"/>
                  </a:cxn>
                  <a:cxn ang="0">
                    <a:pos x="T2" y="T3"/>
                  </a:cxn>
                  <a:cxn ang="0">
                    <a:pos x="T4" y="T5"/>
                  </a:cxn>
                  <a:cxn ang="0">
                    <a:pos x="T6" y="T7"/>
                  </a:cxn>
                </a:cxnLst>
                <a:rect l="0" t="0" r="r" b="b"/>
                <a:pathLst>
                  <a:path w="2042" h="504">
                    <a:moveTo>
                      <a:pt x="0" y="504"/>
                    </a:moveTo>
                    <a:lnTo>
                      <a:pt x="1017" y="0"/>
                    </a:lnTo>
                    <a:lnTo>
                      <a:pt x="2042" y="504"/>
                    </a:lnTo>
                    <a:lnTo>
                      <a:pt x="0" y="504"/>
                    </a:lnTo>
                    <a:close/>
                  </a:path>
                </a:pathLst>
              </a:custGeom>
              <a:solidFill>
                <a:sysClr val="windowText" lastClr="000000">
                  <a:lumMod val="85000"/>
                  <a:lumOff val="15000"/>
                </a:sysClr>
              </a:solidFill>
              <a:ln>
                <a:noFill/>
              </a:ln>
            </p:spPr>
            <p:txBody>
              <a:bodyPr anchor="ctr"/>
              <a:lstStyle/>
              <a:p>
                <a:pPr algn="ctr"/>
                <a:endParaRPr/>
              </a:p>
            </p:txBody>
          </p:sp>
          <p:sp>
            <p:nvSpPr>
              <p:cNvPr id="181" name="ïṩļîḋé"/>
              <p:cNvSpPr/>
              <p:nvPr/>
            </p:nvSpPr>
            <p:spPr bwMode="auto">
              <a:xfrm>
                <a:off x="4132591" y="3238944"/>
                <a:ext cx="784995" cy="1891238"/>
              </a:xfrm>
              <a:custGeom>
                <a:avLst/>
                <a:gdLst>
                  <a:gd name="T0" fmla="*/ 1886 w 1886"/>
                  <a:gd name="T1" fmla="*/ 955 h 4538"/>
                  <a:gd name="T2" fmla="*/ 1886 w 1886"/>
                  <a:gd name="T3" fmla="*/ 4538 h 4538"/>
                  <a:gd name="T4" fmla="*/ 0 w 1886"/>
                  <a:gd name="T5" fmla="*/ 4538 h 4538"/>
                  <a:gd name="T6" fmla="*/ 0 w 1886"/>
                  <a:gd name="T7" fmla="*/ 955 h 4538"/>
                  <a:gd name="T8" fmla="*/ 875 w 1886"/>
                  <a:gd name="T9" fmla="*/ 0 h 4538"/>
                  <a:gd name="T10" fmla="*/ 1886 w 1886"/>
                  <a:gd name="T11" fmla="*/ 955 h 4538"/>
                </a:gdLst>
                <a:ahLst/>
                <a:cxnLst>
                  <a:cxn ang="0">
                    <a:pos x="T0" y="T1"/>
                  </a:cxn>
                  <a:cxn ang="0">
                    <a:pos x="T2" y="T3"/>
                  </a:cxn>
                  <a:cxn ang="0">
                    <a:pos x="T4" y="T5"/>
                  </a:cxn>
                  <a:cxn ang="0">
                    <a:pos x="T6" y="T7"/>
                  </a:cxn>
                  <a:cxn ang="0">
                    <a:pos x="T8" y="T9"/>
                  </a:cxn>
                  <a:cxn ang="0">
                    <a:pos x="T10" y="T11"/>
                  </a:cxn>
                </a:cxnLst>
                <a:rect l="0" t="0" r="r" b="b"/>
                <a:pathLst>
                  <a:path w="1886" h="4538">
                    <a:moveTo>
                      <a:pt x="1886" y="955"/>
                    </a:moveTo>
                    <a:lnTo>
                      <a:pt x="1886" y="4538"/>
                    </a:lnTo>
                    <a:lnTo>
                      <a:pt x="0" y="4538"/>
                    </a:lnTo>
                    <a:lnTo>
                      <a:pt x="0" y="955"/>
                    </a:lnTo>
                    <a:lnTo>
                      <a:pt x="875" y="0"/>
                    </a:lnTo>
                    <a:lnTo>
                      <a:pt x="1886" y="955"/>
                    </a:lnTo>
                    <a:close/>
                  </a:path>
                </a:pathLst>
              </a:custGeom>
              <a:solidFill>
                <a:sysClr val="window" lastClr="FFFFFF">
                  <a:lumMod val="85000"/>
                </a:sysClr>
              </a:solidFill>
              <a:ln>
                <a:noFill/>
              </a:ln>
            </p:spPr>
            <p:txBody>
              <a:bodyPr anchor="ctr"/>
              <a:lstStyle/>
              <a:p>
                <a:pPr algn="ctr"/>
                <a:endParaRPr/>
              </a:p>
            </p:txBody>
          </p:sp>
          <p:sp>
            <p:nvSpPr>
              <p:cNvPr id="182" name="iṧḻïḓé"/>
              <p:cNvSpPr/>
              <p:nvPr/>
            </p:nvSpPr>
            <p:spPr bwMode="auto">
              <a:xfrm>
                <a:off x="4506339" y="3248943"/>
                <a:ext cx="411248" cy="1881239"/>
              </a:xfrm>
              <a:custGeom>
                <a:avLst/>
                <a:gdLst>
                  <a:gd name="T0" fmla="*/ 987 w 987"/>
                  <a:gd name="T1" fmla="*/ 933 h 4516"/>
                  <a:gd name="T2" fmla="*/ 987 w 987"/>
                  <a:gd name="T3" fmla="*/ 4516 h 4516"/>
                  <a:gd name="T4" fmla="*/ 0 w 987"/>
                  <a:gd name="T5" fmla="*/ 4516 h 4516"/>
                  <a:gd name="T6" fmla="*/ 0 w 987"/>
                  <a:gd name="T7" fmla="*/ 0 h 4516"/>
                  <a:gd name="T8" fmla="*/ 987 w 987"/>
                  <a:gd name="T9" fmla="*/ 933 h 4516"/>
                </a:gdLst>
                <a:ahLst/>
                <a:cxnLst>
                  <a:cxn ang="0">
                    <a:pos x="T0" y="T1"/>
                  </a:cxn>
                  <a:cxn ang="0">
                    <a:pos x="T2" y="T3"/>
                  </a:cxn>
                  <a:cxn ang="0">
                    <a:pos x="T4" y="T5"/>
                  </a:cxn>
                  <a:cxn ang="0">
                    <a:pos x="T6" y="T7"/>
                  </a:cxn>
                  <a:cxn ang="0">
                    <a:pos x="T8" y="T9"/>
                  </a:cxn>
                </a:cxnLst>
                <a:rect l="0" t="0" r="r" b="b"/>
                <a:pathLst>
                  <a:path w="987" h="4516">
                    <a:moveTo>
                      <a:pt x="987" y="933"/>
                    </a:moveTo>
                    <a:lnTo>
                      <a:pt x="987" y="4516"/>
                    </a:lnTo>
                    <a:lnTo>
                      <a:pt x="0" y="4516"/>
                    </a:lnTo>
                    <a:lnTo>
                      <a:pt x="0" y="0"/>
                    </a:lnTo>
                    <a:lnTo>
                      <a:pt x="987" y="933"/>
                    </a:lnTo>
                    <a:close/>
                  </a:path>
                </a:pathLst>
              </a:custGeom>
              <a:solidFill>
                <a:sysClr val="window" lastClr="FFFFFF"/>
              </a:solidFill>
              <a:ln>
                <a:noFill/>
              </a:ln>
            </p:spPr>
            <p:txBody>
              <a:bodyPr anchor="ctr"/>
              <a:lstStyle/>
              <a:p>
                <a:pPr algn="ctr"/>
                <a:endParaRPr/>
              </a:p>
            </p:txBody>
          </p:sp>
          <p:sp>
            <p:nvSpPr>
              <p:cNvPr id="183" name="íṡliďê"/>
              <p:cNvSpPr/>
              <p:nvPr/>
            </p:nvSpPr>
            <p:spPr bwMode="auto">
              <a:xfrm>
                <a:off x="3932593" y="3105194"/>
                <a:ext cx="1227493" cy="644996"/>
              </a:xfrm>
              <a:custGeom>
                <a:avLst/>
                <a:gdLst>
                  <a:gd name="T0" fmla="*/ 479 w 2945"/>
                  <a:gd name="T1" fmla="*/ 1549 h 1549"/>
                  <a:gd name="T2" fmla="*/ 0 w 2945"/>
                  <a:gd name="T3" fmla="*/ 1549 h 1549"/>
                  <a:gd name="T4" fmla="*/ 1321 w 2945"/>
                  <a:gd name="T5" fmla="*/ 0 h 1549"/>
                  <a:gd name="T6" fmla="*/ 2945 w 2945"/>
                  <a:gd name="T7" fmla="*/ 1549 h 1549"/>
                  <a:gd name="T8" fmla="*/ 2365 w 2945"/>
                  <a:gd name="T9" fmla="*/ 1549 h 1549"/>
                  <a:gd name="T10" fmla="*/ 2365 w 2945"/>
                  <a:gd name="T11" fmla="*/ 1278 h 1549"/>
                  <a:gd name="T12" fmla="*/ 1354 w 2945"/>
                  <a:gd name="T13" fmla="*/ 323 h 1549"/>
                  <a:gd name="T14" fmla="*/ 479 w 2945"/>
                  <a:gd name="T15" fmla="*/ 1278 h 1549"/>
                  <a:gd name="T16" fmla="*/ 479 w 2945"/>
                  <a:gd name="T17" fmla="*/ 1549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5" h="1549">
                    <a:moveTo>
                      <a:pt x="479" y="1549"/>
                    </a:moveTo>
                    <a:lnTo>
                      <a:pt x="0" y="1549"/>
                    </a:lnTo>
                    <a:lnTo>
                      <a:pt x="1321" y="0"/>
                    </a:lnTo>
                    <a:lnTo>
                      <a:pt x="2945" y="1549"/>
                    </a:lnTo>
                    <a:lnTo>
                      <a:pt x="2365" y="1549"/>
                    </a:lnTo>
                    <a:lnTo>
                      <a:pt x="2365" y="1278"/>
                    </a:lnTo>
                    <a:lnTo>
                      <a:pt x="1354" y="323"/>
                    </a:lnTo>
                    <a:lnTo>
                      <a:pt x="479" y="1278"/>
                    </a:lnTo>
                    <a:lnTo>
                      <a:pt x="479" y="1549"/>
                    </a:lnTo>
                    <a:close/>
                  </a:path>
                </a:pathLst>
              </a:custGeom>
              <a:solidFill>
                <a:srgbClr val="7326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îšļíḓé"/>
              <p:cNvSpPr/>
              <p:nvPr/>
            </p:nvSpPr>
            <p:spPr bwMode="auto">
              <a:xfrm>
                <a:off x="4487589" y="3070194"/>
                <a:ext cx="698746" cy="684996"/>
              </a:xfrm>
              <a:custGeom>
                <a:avLst/>
                <a:gdLst>
                  <a:gd name="T0" fmla="*/ 1574 w 1676"/>
                  <a:gd name="T1" fmla="*/ 101 h 1644"/>
                  <a:gd name="T2" fmla="*/ 1577 w 1676"/>
                  <a:gd name="T3" fmla="*/ 103 h 1644"/>
                  <a:gd name="T4" fmla="*/ 1676 w 1676"/>
                  <a:gd name="T5" fmla="*/ 204 h 1644"/>
                  <a:gd name="T6" fmla="*/ 77 w 1676"/>
                  <a:gd name="T7" fmla="*/ 1644 h 1644"/>
                  <a:gd name="T8" fmla="*/ 41 w 1676"/>
                  <a:gd name="T9" fmla="*/ 1608 h 1644"/>
                  <a:gd name="T10" fmla="*/ 36 w 1676"/>
                  <a:gd name="T11" fmla="*/ 1602 h 1644"/>
                  <a:gd name="T12" fmla="*/ 0 w 1676"/>
                  <a:gd name="T13" fmla="*/ 1566 h 1644"/>
                  <a:gd name="T14" fmla="*/ 1476 w 1676"/>
                  <a:gd name="T15" fmla="*/ 0 h 1644"/>
                  <a:gd name="T16" fmla="*/ 1574 w 1676"/>
                  <a:gd name="T17" fmla="*/ 101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4">
                    <a:moveTo>
                      <a:pt x="1574" y="101"/>
                    </a:moveTo>
                    <a:lnTo>
                      <a:pt x="1577" y="103"/>
                    </a:lnTo>
                    <a:lnTo>
                      <a:pt x="1676" y="204"/>
                    </a:lnTo>
                    <a:lnTo>
                      <a:pt x="77" y="1644"/>
                    </a:lnTo>
                    <a:lnTo>
                      <a:pt x="41" y="1608"/>
                    </a:lnTo>
                    <a:lnTo>
                      <a:pt x="36" y="1602"/>
                    </a:lnTo>
                    <a:lnTo>
                      <a:pt x="0" y="1566"/>
                    </a:lnTo>
                    <a:lnTo>
                      <a:pt x="1476" y="0"/>
                    </a:lnTo>
                    <a:lnTo>
                      <a:pt x="1574" y="101"/>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şľïḍe"/>
              <p:cNvSpPr/>
              <p:nvPr/>
            </p:nvSpPr>
            <p:spPr bwMode="auto">
              <a:xfrm>
                <a:off x="3872593" y="3070194"/>
                <a:ext cx="697496" cy="684996"/>
              </a:xfrm>
              <a:custGeom>
                <a:avLst/>
                <a:gdLst>
                  <a:gd name="T0" fmla="*/ 100 w 1676"/>
                  <a:gd name="T1" fmla="*/ 101 h 1644"/>
                  <a:gd name="T2" fmla="*/ 98 w 1676"/>
                  <a:gd name="T3" fmla="*/ 103 h 1644"/>
                  <a:gd name="T4" fmla="*/ 0 w 1676"/>
                  <a:gd name="T5" fmla="*/ 204 h 1644"/>
                  <a:gd name="T6" fmla="*/ 1599 w 1676"/>
                  <a:gd name="T7" fmla="*/ 1644 h 1644"/>
                  <a:gd name="T8" fmla="*/ 1634 w 1676"/>
                  <a:gd name="T9" fmla="*/ 1608 h 1644"/>
                  <a:gd name="T10" fmla="*/ 1640 w 1676"/>
                  <a:gd name="T11" fmla="*/ 1602 h 1644"/>
                  <a:gd name="T12" fmla="*/ 1676 w 1676"/>
                  <a:gd name="T13" fmla="*/ 1566 h 1644"/>
                  <a:gd name="T14" fmla="*/ 198 w 1676"/>
                  <a:gd name="T15" fmla="*/ 0 h 1644"/>
                  <a:gd name="T16" fmla="*/ 100 w 1676"/>
                  <a:gd name="T17" fmla="*/ 101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4">
                    <a:moveTo>
                      <a:pt x="100" y="101"/>
                    </a:moveTo>
                    <a:lnTo>
                      <a:pt x="98" y="103"/>
                    </a:lnTo>
                    <a:lnTo>
                      <a:pt x="0" y="204"/>
                    </a:lnTo>
                    <a:lnTo>
                      <a:pt x="1599" y="1644"/>
                    </a:lnTo>
                    <a:lnTo>
                      <a:pt x="1634" y="1608"/>
                    </a:lnTo>
                    <a:lnTo>
                      <a:pt x="1640" y="1602"/>
                    </a:lnTo>
                    <a:lnTo>
                      <a:pt x="1676" y="1566"/>
                    </a:lnTo>
                    <a:lnTo>
                      <a:pt x="198" y="0"/>
                    </a:lnTo>
                    <a:lnTo>
                      <a:pt x="100" y="101"/>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ïśľíḍê"/>
              <p:cNvSpPr/>
              <p:nvPr/>
            </p:nvSpPr>
            <p:spPr bwMode="auto">
              <a:xfrm>
                <a:off x="4487589" y="3712690"/>
                <a:ext cx="698746" cy="686246"/>
              </a:xfrm>
              <a:custGeom>
                <a:avLst/>
                <a:gdLst>
                  <a:gd name="T0" fmla="*/ 1574 w 1676"/>
                  <a:gd name="T1" fmla="*/ 1544 h 1645"/>
                  <a:gd name="T2" fmla="*/ 1577 w 1676"/>
                  <a:gd name="T3" fmla="*/ 1542 h 1645"/>
                  <a:gd name="T4" fmla="*/ 1676 w 1676"/>
                  <a:gd name="T5" fmla="*/ 1441 h 1645"/>
                  <a:gd name="T6" fmla="*/ 77 w 1676"/>
                  <a:gd name="T7" fmla="*/ 0 h 1645"/>
                  <a:gd name="T8" fmla="*/ 41 w 1676"/>
                  <a:gd name="T9" fmla="*/ 36 h 1645"/>
                  <a:gd name="T10" fmla="*/ 36 w 1676"/>
                  <a:gd name="T11" fmla="*/ 43 h 1645"/>
                  <a:gd name="T12" fmla="*/ 0 w 1676"/>
                  <a:gd name="T13" fmla="*/ 78 h 1645"/>
                  <a:gd name="T14" fmla="*/ 1476 w 1676"/>
                  <a:gd name="T15" fmla="*/ 1645 h 1645"/>
                  <a:gd name="T16" fmla="*/ 1574 w 1676"/>
                  <a:gd name="T17" fmla="*/ 1544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5">
                    <a:moveTo>
                      <a:pt x="1574" y="1544"/>
                    </a:moveTo>
                    <a:lnTo>
                      <a:pt x="1577" y="1542"/>
                    </a:lnTo>
                    <a:lnTo>
                      <a:pt x="1676" y="1441"/>
                    </a:lnTo>
                    <a:lnTo>
                      <a:pt x="77" y="0"/>
                    </a:lnTo>
                    <a:lnTo>
                      <a:pt x="41" y="36"/>
                    </a:lnTo>
                    <a:lnTo>
                      <a:pt x="36" y="43"/>
                    </a:lnTo>
                    <a:lnTo>
                      <a:pt x="0" y="78"/>
                    </a:lnTo>
                    <a:lnTo>
                      <a:pt x="1476" y="1645"/>
                    </a:lnTo>
                    <a:lnTo>
                      <a:pt x="1574" y="1544"/>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ïsľiḓe"/>
              <p:cNvSpPr/>
              <p:nvPr/>
            </p:nvSpPr>
            <p:spPr bwMode="auto">
              <a:xfrm>
                <a:off x="3872593" y="3712690"/>
                <a:ext cx="697496" cy="686246"/>
              </a:xfrm>
              <a:custGeom>
                <a:avLst/>
                <a:gdLst>
                  <a:gd name="T0" fmla="*/ 100 w 1676"/>
                  <a:gd name="T1" fmla="*/ 1544 h 1645"/>
                  <a:gd name="T2" fmla="*/ 98 w 1676"/>
                  <a:gd name="T3" fmla="*/ 1542 h 1645"/>
                  <a:gd name="T4" fmla="*/ 0 w 1676"/>
                  <a:gd name="T5" fmla="*/ 1441 h 1645"/>
                  <a:gd name="T6" fmla="*/ 1599 w 1676"/>
                  <a:gd name="T7" fmla="*/ 0 h 1645"/>
                  <a:gd name="T8" fmla="*/ 1634 w 1676"/>
                  <a:gd name="T9" fmla="*/ 36 h 1645"/>
                  <a:gd name="T10" fmla="*/ 1640 w 1676"/>
                  <a:gd name="T11" fmla="*/ 43 h 1645"/>
                  <a:gd name="T12" fmla="*/ 1676 w 1676"/>
                  <a:gd name="T13" fmla="*/ 78 h 1645"/>
                  <a:gd name="T14" fmla="*/ 198 w 1676"/>
                  <a:gd name="T15" fmla="*/ 1645 h 1645"/>
                  <a:gd name="T16" fmla="*/ 100 w 1676"/>
                  <a:gd name="T17" fmla="*/ 1544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5">
                    <a:moveTo>
                      <a:pt x="100" y="1544"/>
                    </a:moveTo>
                    <a:lnTo>
                      <a:pt x="98" y="1542"/>
                    </a:lnTo>
                    <a:lnTo>
                      <a:pt x="0" y="1441"/>
                    </a:lnTo>
                    <a:lnTo>
                      <a:pt x="1599" y="0"/>
                    </a:lnTo>
                    <a:lnTo>
                      <a:pt x="1634" y="36"/>
                    </a:lnTo>
                    <a:lnTo>
                      <a:pt x="1640" y="43"/>
                    </a:lnTo>
                    <a:lnTo>
                      <a:pt x="1676" y="78"/>
                    </a:lnTo>
                    <a:lnTo>
                      <a:pt x="198" y="1645"/>
                    </a:lnTo>
                    <a:lnTo>
                      <a:pt x="100" y="1544"/>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iS1ïḋe"/>
              <p:cNvSpPr/>
              <p:nvPr/>
            </p:nvSpPr>
            <p:spPr bwMode="auto">
              <a:xfrm>
                <a:off x="4418839" y="3612691"/>
                <a:ext cx="234998" cy="234998"/>
              </a:xfrm>
              <a:custGeom>
                <a:avLst/>
                <a:gdLst>
                  <a:gd name="T0" fmla="*/ 312 w 566"/>
                  <a:gd name="T1" fmla="*/ 2 h 565"/>
                  <a:gd name="T2" fmla="*/ 367 w 566"/>
                  <a:gd name="T3" fmla="*/ 13 h 565"/>
                  <a:gd name="T4" fmla="*/ 417 w 566"/>
                  <a:gd name="T5" fmla="*/ 34 h 565"/>
                  <a:gd name="T6" fmla="*/ 463 w 566"/>
                  <a:gd name="T7" fmla="*/ 65 h 565"/>
                  <a:gd name="T8" fmla="*/ 501 w 566"/>
                  <a:gd name="T9" fmla="*/ 103 h 565"/>
                  <a:gd name="T10" fmla="*/ 532 w 566"/>
                  <a:gd name="T11" fmla="*/ 148 h 565"/>
                  <a:gd name="T12" fmla="*/ 552 w 566"/>
                  <a:gd name="T13" fmla="*/ 198 h 565"/>
                  <a:gd name="T14" fmla="*/ 564 w 566"/>
                  <a:gd name="T15" fmla="*/ 254 h 565"/>
                  <a:gd name="T16" fmla="*/ 564 w 566"/>
                  <a:gd name="T17" fmla="*/ 311 h 565"/>
                  <a:gd name="T18" fmla="*/ 552 w 566"/>
                  <a:gd name="T19" fmla="*/ 367 h 565"/>
                  <a:gd name="T20" fmla="*/ 532 w 566"/>
                  <a:gd name="T21" fmla="*/ 419 h 565"/>
                  <a:gd name="T22" fmla="*/ 501 w 566"/>
                  <a:gd name="T23" fmla="*/ 463 h 565"/>
                  <a:gd name="T24" fmla="*/ 463 w 566"/>
                  <a:gd name="T25" fmla="*/ 501 h 565"/>
                  <a:gd name="T26" fmla="*/ 417 w 566"/>
                  <a:gd name="T27" fmla="*/ 532 h 565"/>
                  <a:gd name="T28" fmla="*/ 367 w 566"/>
                  <a:gd name="T29" fmla="*/ 554 h 565"/>
                  <a:gd name="T30" fmla="*/ 312 w 566"/>
                  <a:gd name="T31" fmla="*/ 564 h 565"/>
                  <a:gd name="T32" fmla="*/ 254 w 566"/>
                  <a:gd name="T33" fmla="*/ 564 h 565"/>
                  <a:gd name="T34" fmla="*/ 199 w 566"/>
                  <a:gd name="T35" fmla="*/ 554 h 565"/>
                  <a:gd name="T36" fmla="*/ 149 w 566"/>
                  <a:gd name="T37" fmla="*/ 532 h 565"/>
                  <a:gd name="T38" fmla="*/ 103 w 566"/>
                  <a:gd name="T39" fmla="*/ 501 h 565"/>
                  <a:gd name="T40" fmla="*/ 65 w 566"/>
                  <a:gd name="T41" fmla="*/ 463 h 565"/>
                  <a:gd name="T42" fmla="*/ 34 w 566"/>
                  <a:gd name="T43" fmla="*/ 419 h 565"/>
                  <a:gd name="T44" fmla="*/ 12 w 566"/>
                  <a:gd name="T45" fmla="*/ 367 h 565"/>
                  <a:gd name="T46" fmla="*/ 2 w 566"/>
                  <a:gd name="T47" fmla="*/ 311 h 565"/>
                  <a:gd name="T48" fmla="*/ 2 w 566"/>
                  <a:gd name="T49" fmla="*/ 254 h 565"/>
                  <a:gd name="T50" fmla="*/ 12 w 566"/>
                  <a:gd name="T51" fmla="*/ 198 h 565"/>
                  <a:gd name="T52" fmla="*/ 34 w 566"/>
                  <a:gd name="T53" fmla="*/ 148 h 565"/>
                  <a:gd name="T54" fmla="*/ 65 w 566"/>
                  <a:gd name="T55" fmla="*/ 103 h 565"/>
                  <a:gd name="T56" fmla="*/ 103 w 566"/>
                  <a:gd name="T57" fmla="*/ 65 h 565"/>
                  <a:gd name="T58" fmla="*/ 149 w 566"/>
                  <a:gd name="T59" fmla="*/ 34 h 565"/>
                  <a:gd name="T60" fmla="*/ 199 w 566"/>
                  <a:gd name="T61" fmla="*/ 13 h 565"/>
                  <a:gd name="T62" fmla="*/ 254 w 566"/>
                  <a:gd name="T63" fmla="*/ 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6" h="565">
                    <a:moveTo>
                      <a:pt x="282" y="0"/>
                    </a:moveTo>
                    <a:lnTo>
                      <a:pt x="312" y="2"/>
                    </a:lnTo>
                    <a:lnTo>
                      <a:pt x="340" y="6"/>
                    </a:lnTo>
                    <a:lnTo>
                      <a:pt x="367" y="13"/>
                    </a:lnTo>
                    <a:lnTo>
                      <a:pt x="392" y="22"/>
                    </a:lnTo>
                    <a:lnTo>
                      <a:pt x="417" y="34"/>
                    </a:lnTo>
                    <a:lnTo>
                      <a:pt x="441" y="49"/>
                    </a:lnTo>
                    <a:lnTo>
                      <a:pt x="463" y="65"/>
                    </a:lnTo>
                    <a:lnTo>
                      <a:pt x="483" y="82"/>
                    </a:lnTo>
                    <a:lnTo>
                      <a:pt x="501" y="103"/>
                    </a:lnTo>
                    <a:lnTo>
                      <a:pt x="517" y="125"/>
                    </a:lnTo>
                    <a:lnTo>
                      <a:pt x="532" y="148"/>
                    </a:lnTo>
                    <a:lnTo>
                      <a:pt x="544" y="173"/>
                    </a:lnTo>
                    <a:lnTo>
                      <a:pt x="552" y="198"/>
                    </a:lnTo>
                    <a:lnTo>
                      <a:pt x="560" y="226"/>
                    </a:lnTo>
                    <a:lnTo>
                      <a:pt x="564" y="254"/>
                    </a:lnTo>
                    <a:lnTo>
                      <a:pt x="566" y="284"/>
                    </a:lnTo>
                    <a:lnTo>
                      <a:pt x="564" y="311"/>
                    </a:lnTo>
                    <a:lnTo>
                      <a:pt x="560" y="341"/>
                    </a:lnTo>
                    <a:lnTo>
                      <a:pt x="552" y="367"/>
                    </a:lnTo>
                    <a:lnTo>
                      <a:pt x="544" y="394"/>
                    </a:lnTo>
                    <a:lnTo>
                      <a:pt x="532" y="419"/>
                    </a:lnTo>
                    <a:lnTo>
                      <a:pt x="517" y="441"/>
                    </a:lnTo>
                    <a:lnTo>
                      <a:pt x="501" y="463"/>
                    </a:lnTo>
                    <a:lnTo>
                      <a:pt x="483" y="483"/>
                    </a:lnTo>
                    <a:lnTo>
                      <a:pt x="463" y="501"/>
                    </a:lnTo>
                    <a:lnTo>
                      <a:pt x="441" y="517"/>
                    </a:lnTo>
                    <a:lnTo>
                      <a:pt x="417" y="532"/>
                    </a:lnTo>
                    <a:lnTo>
                      <a:pt x="392" y="543"/>
                    </a:lnTo>
                    <a:lnTo>
                      <a:pt x="367" y="554"/>
                    </a:lnTo>
                    <a:lnTo>
                      <a:pt x="340" y="560"/>
                    </a:lnTo>
                    <a:lnTo>
                      <a:pt x="312" y="564"/>
                    </a:lnTo>
                    <a:lnTo>
                      <a:pt x="282" y="565"/>
                    </a:lnTo>
                    <a:lnTo>
                      <a:pt x="254" y="564"/>
                    </a:lnTo>
                    <a:lnTo>
                      <a:pt x="226" y="560"/>
                    </a:lnTo>
                    <a:lnTo>
                      <a:pt x="199" y="554"/>
                    </a:lnTo>
                    <a:lnTo>
                      <a:pt x="172" y="543"/>
                    </a:lnTo>
                    <a:lnTo>
                      <a:pt x="149" y="532"/>
                    </a:lnTo>
                    <a:lnTo>
                      <a:pt x="125" y="517"/>
                    </a:lnTo>
                    <a:lnTo>
                      <a:pt x="103" y="501"/>
                    </a:lnTo>
                    <a:lnTo>
                      <a:pt x="83" y="483"/>
                    </a:lnTo>
                    <a:lnTo>
                      <a:pt x="65" y="463"/>
                    </a:lnTo>
                    <a:lnTo>
                      <a:pt x="49" y="441"/>
                    </a:lnTo>
                    <a:lnTo>
                      <a:pt x="34" y="419"/>
                    </a:lnTo>
                    <a:lnTo>
                      <a:pt x="22" y="394"/>
                    </a:lnTo>
                    <a:lnTo>
                      <a:pt x="12" y="367"/>
                    </a:lnTo>
                    <a:lnTo>
                      <a:pt x="6" y="341"/>
                    </a:lnTo>
                    <a:lnTo>
                      <a:pt x="2" y="311"/>
                    </a:lnTo>
                    <a:lnTo>
                      <a:pt x="0" y="284"/>
                    </a:lnTo>
                    <a:lnTo>
                      <a:pt x="2" y="254"/>
                    </a:lnTo>
                    <a:lnTo>
                      <a:pt x="6" y="226"/>
                    </a:lnTo>
                    <a:lnTo>
                      <a:pt x="12" y="198"/>
                    </a:lnTo>
                    <a:lnTo>
                      <a:pt x="22" y="173"/>
                    </a:lnTo>
                    <a:lnTo>
                      <a:pt x="34" y="148"/>
                    </a:lnTo>
                    <a:lnTo>
                      <a:pt x="49" y="125"/>
                    </a:lnTo>
                    <a:lnTo>
                      <a:pt x="65" y="103"/>
                    </a:lnTo>
                    <a:lnTo>
                      <a:pt x="83" y="82"/>
                    </a:lnTo>
                    <a:lnTo>
                      <a:pt x="103" y="65"/>
                    </a:lnTo>
                    <a:lnTo>
                      <a:pt x="125" y="49"/>
                    </a:lnTo>
                    <a:lnTo>
                      <a:pt x="149" y="34"/>
                    </a:lnTo>
                    <a:lnTo>
                      <a:pt x="172" y="22"/>
                    </a:lnTo>
                    <a:lnTo>
                      <a:pt x="199" y="13"/>
                    </a:lnTo>
                    <a:lnTo>
                      <a:pt x="226" y="6"/>
                    </a:lnTo>
                    <a:lnTo>
                      <a:pt x="254" y="2"/>
                    </a:lnTo>
                    <a:lnTo>
                      <a:pt x="282"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iṡ1íḓê"/>
              <p:cNvSpPr/>
              <p:nvPr/>
            </p:nvSpPr>
            <p:spPr bwMode="auto">
              <a:xfrm>
                <a:off x="4436340" y="4156438"/>
                <a:ext cx="171250" cy="23374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iṩḷïḑè"/>
              <p:cNvSpPr/>
              <p:nvPr/>
            </p:nvSpPr>
            <p:spPr bwMode="auto">
              <a:xfrm>
                <a:off x="4438839" y="4748934"/>
                <a:ext cx="174999" cy="26124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íśľïdè"/>
              <p:cNvSpPr/>
              <p:nvPr/>
            </p:nvSpPr>
            <p:spPr bwMode="auto">
              <a:xfrm>
                <a:off x="6354855" y="5142098"/>
                <a:ext cx="81779" cy="255561"/>
              </a:xfrm>
              <a:custGeom>
                <a:avLst/>
                <a:gdLst>
                  <a:gd name="T0" fmla="*/ 0 w 194"/>
                  <a:gd name="T1" fmla="*/ 0 h 600"/>
                  <a:gd name="T2" fmla="*/ 194 w 194"/>
                  <a:gd name="T3" fmla="*/ 0 h 600"/>
                  <a:gd name="T4" fmla="*/ 194 w 194"/>
                  <a:gd name="T5" fmla="*/ 600 h 600"/>
                  <a:gd name="T6" fmla="*/ 170 w 194"/>
                  <a:gd name="T7" fmla="*/ 598 h 600"/>
                  <a:gd name="T8" fmla="*/ 146 w 194"/>
                  <a:gd name="T9" fmla="*/ 595 h 600"/>
                  <a:gd name="T10" fmla="*/ 121 w 194"/>
                  <a:gd name="T11" fmla="*/ 594 h 600"/>
                  <a:gd name="T12" fmla="*/ 97 w 194"/>
                  <a:gd name="T13" fmla="*/ 593 h 600"/>
                  <a:gd name="T14" fmla="*/ 73 w 194"/>
                  <a:gd name="T15" fmla="*/ 593 h 600"/>
                  <a:gd name="T16" fmla="*/ 49 w 194"/>
                  <a:gd name="T17" fmla="*/ 592 h 600"/>
                  <a:gd name="T18" fmla="*/ 24 w 194"/>
                  <a:gd name="T19" fmla="*/ 593 h 600"/>
                  <a:gd name="T20" fmla="*/ 0 w 194"/>
                  <a:gd name="T21" fmla="*/ 593 h 600"/>
                  <a:gd name="T22" fmla="*/ 0 w 194"/>
                  <a:gd name="T2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600">
                    <a:moveTo>
                      <a:pt x="0" y="0"/>
                    </a:moveTo>
                    <a:lnTo>
                      <a:pt x="194" y="0"/>
                    </a:lnTo>
                    <a:lnTo>
                      <a:pt x="194" y="600"/>
                    </a:lnTo>
                    <a:lnTo>
                      <a:pt x="170" y="598"/>
                    </a:lnTo>
                    <a:lnTo>
                      <a:pt x="146" y="595"/>
                    </a:lnTo>
                    <a:lnTo>
                      <a:pt x="121" y="594"/>
                    </a:lnTo>
                    <a:lnTo>
                      <a:pt x="97" y="593"/>
                    </a:lnTo>
                    <a:lnTo>
                      <a:pt x="73" y="593"/>
                    </a:lnTo>
                    <a:lnTo>
                      <a:pt x="49" y="592"/>
                    </a:lnTo>
                    <a:lnTo>
                      <a:pt x="24" y="593"/>
                    </a:lnTo>
                    <a:lnTo>
                      <a:pt x="0" y="593"/>
                    </a:lnTo>
                    <a:lnTo>
                      <a:pt x="0" y="0"/>
                    </a:lnTo>
                    <a:close/>
                  </a:path>
                </a:pathLst>
              </a:custGeom>
              <a:solidFill>
                <a:srgbClr val="6149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iṧ1íḋê"/>
              <p:cNvSpPr/>
              <p:nvPr/>
            </p:nvSpPr>
            <p:spPr bwMode="auto">
              <a:xfrm>
                <a:off x="5977904" y="4127522"/>
                <a:ext cx="870184" cy="1032465"/>
              </a:xfrm>
              <a:custGeom>
                <a:avLst/>
                <a:gdLst>
                  <a:gd name="T0" fmla="*/ 1023 w 2044"/>
                  <a:gd name="T1" fmla="*/ 0 h 2425"/>
                  <a:gd name="T2" fmla="*/ 1533 w 2044"/>
                  <a:gd name="T3" fmla="*/ 1213 h 2425"/>
                  <a:gd name="T4" fmla="*/ 2044 w 2044"/>
                  <a:gd name="T5" fmla="*/ 2425 h 2425"/>
                  <a:gd name="T6" fmla="*/ 1023 w 2044"/>
                  <a:gd name="T7" fmla="*/ 2425 h 2425"/>
                  <a:gd name="T8" fmla="*/ 0 w 2044"/>
                  <a:gd name="T9" fmla="*/ 2425 h 2425"/>
                  <a:gd name="T10" fmla="*/ 511 w 2044"/>
                  <a:gd name="T11" fmla="*/ 1213 h 2425"/>
                  <a:gd name="T12" fmla="*/ 1023 w 2044"/>
                  <a:gd name="T13" fmla="*/ 0 h 2425"/>
                </a:gdLst>
                <a:ahLst/>
                <a:cxnLst>
                  <a:cxn ang="0">
                    <a:pos x="T0" y="T1"/>
                  </a:cxn>
                  <a:cxn ang="0">
                    <a:pos x="T2" y="T3"/>
                  </a:cxn>
                  <a:cxn ang="0">
                    <a:pos x="T4" y="T5"/>
                  </a:cxn>
                  <a:cxn ang="0">
                    <a:pos x="T6" y="T7"/>
                  </a:cxn>
                  <a:cxn ang="0">
                    <a:pos x="T8" y="T9"/>
                  </a:cxn>
                  <a:cxn ang="0">
                    <a:pos x="T10" y="T11"/>
                  </a:cxn>
                  <a:cxn ang="0">
                    <a:pos x="T12" y="T13"/>
                  </a:cxn>
                </a:cxnLst>
                <a:rect l="0" t="0" r="r" b="b"/>
                <a:pathLst>
                  <a:path w="2044" h="2425">
                    <a:moveTo>
                      <a:pt x="1023" y="0"/>
                    </a:moveTo>
                    <a:lnTo>
                      <a:pt x="1533" y="1213"/>
                    </a:lnTo>
                    <a:lnTo>
                      <a:pt x="2044" y="2425"/>
                    </a:lnTo>
                    <a:lnTo>
                      <a:pt x="1023" y="2425"/>
                    </a:lnTo>
                    <a:lnTo>
                      <a:pt x="0" y="2425"/>
                    </a:lnTo>
                    <a:lnTo>
                      <a:pt x="511" y="1213"/>
                    </a:lnTo>
                    <a:lnTo>
                      <a:pt x="1023" y="0"/>
                    </a:lnTo>
                    <a:close/>
                  </a:path>
                </a:pathLst>
              </a:custGeom>
              <a:solidFill>
                <a:srgbClr val="8DC2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ṩ1íḍé"/>
              <p:cNvSpPr/>
              <p:nvPr/>
            </p:nvSpPr>
            <p:spPr bwMode="auto">
              <a:xfrm>
                <a:off x="6402134" y="4127522"/>
                <a:ext cx="445954" cy="1032465"/>
              </a:xfrm>
              <a:custGeom>
                <a:avLst/>
                <a:gdLst>
                  <a:gd name="T0" fmla="*/ 28 w 1049"/>
                  <a:gd name="T1" fmla="*/ 0 h 2425"/>
                  <a:gd name="T2" fmla="*/ 538 w 1049"/>
                  <a:gd name="T3" fmla="*/ 1213 h 2425"/>
                  <a:gd name="T4" fmla="*/ 1049 w 1049"/>
                  <a:gd name="T5" fmla="*/ 2425 h 2425"/>
                  <a:gd name="T6" fmla="*/ 28 w 1049"/>
                  <a:gd name="T7" fmla="*/ 2425 h 2425"/>
                  <a:gd name="T8" fmla="*/ 0 w 1049"/>
                  <a:gd name="T9" fmla="*/ 2425 h 2425"/>
                  <a:gd name="T10" fmla="*/ 0 w 1049"/>
                  <a:gd name="T11" fmla="*/ 65 h 2425"/>
                  <a:gd name="T12" fmla="*/ 28 w 1049"/>
                  <a:gd name="T13" fmla="*/ 0 h 2425"/>
                </a:gdLst>
                <a:ahLst/>
                <a:cxnLst>
                  <a:cxn ang="0">
                    <a:pos x="T0" y="T1"/>
                  </a:cxn>
                  <a:cxn ang="0">
                    <a:pos x="T2" y="T3"/>
                  </a:cxn>
                  <a:cxn ang="0">
                    <a:pos x="T4" y="T5"/>
                  </a:cxn>
                  <a:cxn ang="0">
                    <a:pos x="T6" y="T7"/>
                  </a:cxn>
                  <a:cxn ang="0">
                    <a:pos x="T8" y="T9"/>
                  </a:cxn>
                  <a:cxn ang="0">
                    <a:pos x="T10" y="T11"/>
                  </a:cxn>
                  <a:cxn ang="0">
                    <a:pos x="T12" y="T13"/>
                  </a:cxn>
                </a:cxnLst>
                <a:rect l="0" t="0" r="r" b="b"/>
                <a:pathLst>
                  <a:path w="1049" h="2425">
                    <a:moveTo>
                      <a:pt x="28" y="0"/>
                    </a:moveTo>
                    <a:lnTo>
                      <a:pt x="538" y="1213"/>
                    </a:lnTo>
                    <a:lnTo>
                      <a:pt x="1049" y="2425"/>
                    </a:lnTo>
                    <a:lnTo>
                      <a:pt x="28" y="2425"/>
                    </a:lnTo>
                    <a:lnTo>
                      <a:pt x="0" y="2425"/>
                    </a:lnTo>
                    <a:lnTo>
                      <a:pt x="0" y="65"/>
                    </a:lnTo>
                    <a:lnTo>
                      <a:pt x="28" y="0"/>
                    </a:lnTo>
                    <a:close/>
                  </a:path>
                </a:pathLst>
              </a:custGeom>
              <a:solidFill>
                <a:srgbClr val="7B9C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îṡḷiḓe"/>
              <p:cNvSpPr/>
              <p:nvPr/>
            </p:nvSpPr>
            <p:spPr bwMode="auto">
              <a:xfrm>
                <a:off x="5567619" y="4779298"/>
                <a:ext cx="44724" cy="196782"/>
              </a:xfrm>
              <a:custGeom>
                <a:avLst/>
                <a:gdLst>
                  <a:gd name="T0" fmla="*/ 0 w 106"/>
                  <a:gd name="T1" fmla="*/ 0 h 461"/>
                  <a:gd name="T2" fmla="*/ 106 w 106"/>
                  <a:gd name="T3" fmla="*/ 0 h 461"/>
                  <a:gd name="T4" fmla="*/ 106 w 106"/>
                  <a:gd name="T5" fmla="*/ 461 h 461"/>
                  <a:gd name="T6" fmla="*/ 80 w 106"/>
                  <a:gd name="T7" fmla="*/ 440 h 461"/>
                  <a:gd name="T8" fmla="*/ 54 w 106"/>
                  <a:gd name="T9" fmla="*/ 421 h 461"/>
                  <a:gd name="T10" fmla="*/ 27 w 106"/>
                  <a:gd name="T11" fmla="*/ 400 h 461"/>
                  <a:gd name="T12" fmla="*/ 0 w 106"/>
                  <a:gd name="T13" fmla="*/ 382 h 461"/>
                  <a:gd name="T14" fmla="*/ 0 w 106"/>
                  <a:gd name="T15" fmla="*/ 0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461">
                    <a:moveTo>
                      <a:pt x="0" y="0"/>
                    </a:moveTo>
                    <a:lnTo>
                      <a:pt x="106" y="0"/>
                    </a:lnTo>
                    <a:lnTo>
                      <a:pt x="106" y="461"/>
                    </a:lnTo>
                    <a:lnTo>
                      <a:pt x="80" y="440"/>
                    </a:lnTo>
                    <a:lnTo>
                      <a:pt x="54" y="421"/>
                    </a:lnTo>
                    <a:lnTo>
                      <a:pt x="27" y="400"/>
                    </a:lnTo>
                    <a:lnTo>
                      <a:pt x="0" y="382"/>
                    </a:lnTo>
                    <a:lnTo>
                      <a:pt x="0" y="0"/>
                    </a:lnTo>
                    <a:close/>
                  </a:path>
                </a:pathLst>
              </a:custGeom>
              <a:solidFill>
                <a:srgbClr val="6149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iṥļîḍê"/>
              <p:cNvSpPr/>
              <p:nvPr/>
            </p:nvSpPr>
            <p:spPr bwMode="auto">
              <a:xfrm>
                <a:off x="5298002" y="4070117"/>
                <a:ext cx="612068" cy="725792"/>
              </a:xfrm>
              <a:custGeom>
                <a:avLst/>
                <a:gdLst>
                  <a:gd name="T0" fmla="*/ 718 w 1436"/>
                  <a:gd name="T1" fmla="*/ 0 h 1704"/>
                  <a:gd name="T2" fmla="*/ 1077 w 1436"/>
                  <a:gd name="T3" fmla="*/ 852 h 1704"/>
                  <a:gd name="T4" fmla="*/ 1436 w 1436"/>
                  <a:gd name="T5" fmla="*/ 1704 h 1704"/>
                  <a:gd name="T6" fmla="*/ 718 w 1436"/>
                  <a:gd name="T7" fmla="*/ 1704 h 1704"/>
                  <a:gd name="T8" fmla="*/ 0 w 1436"/>
                  <a:gd name="T9" fmla="*/ 1704 h 1704"/>
                  <a:gd name="T10" fmla="*/ 359 w 1436"/>
                  <a:gd name="T11" fmla="*/ 852 h 1704"/>
                  <a:gd name="T12" fmla="*/ 718 w 1436"/>
                  <a:gd name="T13" fmla="*/ 0 h 1704"/>
                </a:gdLst>
                <a:ahLst/>
                <a:cxnLst>
                  <a:cxn ang="0">
                    <a:pos x="T0" y="T1"/>
                  </a:cxn>
                  <a:cxn ang="0">
                    <a:pos x="T2" y="T3"/>
                  </a:cxn>
                  <a:cxn ang="0">
                    <a:pos x="T4" y="T5"/>
                  </a:cxn>
                  <a:cxn ang="0">
                    <a:pos x="T6" y="T7"/>
                  </a:cxn>
                  <a:cxn ang="0">
                    <a:pos x="T8" y="T9"/>
                  </a:cxn>
                  <a:cxn ang="0">
                    <a:pos x="T10" y="T11"/>
                  </a:cxn>
                  <a:cxn ang="0">
                    <a:pos x="T12" y="T13"/>
                  </a:cxn>
                </a:cxnLst>
                <a:rect l="0" t="0" r="r" b="b"/>
                <a:pathLst>
                  <a:path w="1436" h="1704">
                    <a:moveTo>
                      <a:pt x="718" y="0"/>
                    </a:moveTo>
                    <a:lnTo>
                      <a:pt x="1077" y="852"/>
                    </a:lnTo>
                    <a:lnTo>
                      <a:pt x="1436" y="1704"/>
                    </a:lnTo>
                    <a:lnTo>
                      <a:pt x="718" y="1704"/>
                    </a:lnTo>
                    <a:lnTo>
                      <a:pt x="0" y="1704"/>
                    </a:lnTo>
                    <a:lnTo>
                      <a:pt x="359" y="852"/>
                    </a:lnTo>
                    <a:lnTo>
                      <a:pt x="718" y="0"/>
                    </a:lnTo>
                    <a:close/>
                  </a:path>
                </a:pathLst>
              </a:custGeom>
              <a:solidFill>
                <a:srgbClr val="8DC2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šļiďè"/>
              <p:cNvSpPr/>
              <p:nvPr/>
            </p:nvSpPr>
            <p:spPr bwMode="auto">
              <a:xfrm>
                <a:off x="5595731" y="4070117"/>
                <a:ext cx="314340" cy="725792"/>
              </a:xfrm>
              <a:custGeom>
                <a:avLst/>
                <a:gdLst>
                  <a:gd name="T0" fmla="*/ 18 w 736"/>
                  <a:gd name="T1" fmla="*/ 0 h 1704"/>
                  <a:gd name="T2" fmla="*/ 377 w 736"/>
                  <a:gd name="T3" fmla="*/ 852 h 1704"/>
                  <a:gd name="T4" fmla="*/ 736 w 736"/>
                  <a:gd name="T5" fmla="*/ 1704 h 1704"/>
                  <a:gd name="T6" fmla="*/ 18 w 736"/>
                  <a:gd name="T7" fmla="*/ 1704 h 1704"/>
                  <a:gd name="T8" fmla="*/ 0 w 736"/>
                  <a:gd name="T9" fmla="*/ 1704 h 1704"/>
                  <a:gd name="T10" fmla="*/ 0 w 736"/>
                  <a:gd name="T11" fmla="*/ 46 h 1704"/>
                  <a:gd name="T12" fmla="*/ 18 w 736"/>
                  <a:gd name="T13" fmla="*/ 0 h 1704"/>
                </a:gdLst>
                <a:ahLst/>
                <a:cxnLst>
                  <a:cxn ang="0">
                    <a:pos x="T0" y="T1"/>
                  </a:cxn>
                  <a:cxn ang="0">
                    <a:pos x="T2" y="T3"/>
                  </a:cxn>
                  <a:cxn ang="0">
                    <a:pos x="T4" y="T5"/>
                  </a:cxn>
                  <a:cxn ang="0">
                    <a:pos x="T6" y="T7"/>
                  </a:cxn>
                  <a:cxn ang="0">
                    <a:pos x="T8" y="T9"/>
                  </a:cxn>
                  <a:cxn ang="0">
                    <a:pos x="T10" y="T11"/>
                  </a:cxn>
                  <a:cxn ang="0">
                    <a:pos x="T12" y="T13"/>
                  </a:cxn>
                </a:cxnLst>
                <a:rect l="0" t="0" r="r" b="b"/>
                <a:pathLst>
                  <a:path w="736" h="1704">
                    <a:moveTo>
                      <a:pt x="18" y="0"/>
                    </a:moveTo>
                    <a:lnTo>
                      <a:pt x="377" y="852"/>
                    </a:lnTo>
                    <a:lnTo>
                      <a:pt x="736" y="1704"/>
                    </a:lnTo>
                    <a:lnTo>
                      <a:pt x="18" y="1704"/>
                    </a:lnTo>
                    <a:lnTo>
                      <a:pt x="0" y="1704"/>
                    </a:lnTo>
                    <a:lnTo>
                      <a:pt x="0" y="46"/>
                    </a:lnTo>
                    <a:lnTo>
                      <a:pt x="18" y="0"/>
                    </a:lnTo>
                    <a:close/>
                  </a:path>
                </a:pathLst>
              </a:custGeom>
              <a:solidFill>
                <a:srgbClr val="7B9C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75" name="组合 2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nvGrpSpPr>
          <p:grpSpPr>
            <a:xfrm>
              <a:off x="1553" y="3474"/>
              <a:ext cx="5465" cy="5454"/>
              <a:chOff x="4427538" y="2776365"/>
              <a:chExt cx="3336924" cy="3329488"/>
            </a:xfrm>
          </p:grpSpPr>
          <p:sp>
            <p:nvSpPr>
              <p:cNvPr id="276" name="íS1ïḑè"/>
              <p:cNvSpPr/>
              <p:nvPr/>
            </p:nvSpPr>
            <p:spPr bwMode="auto">
              <a:xfrm>
                <a:off x="4427538" y="2776365"/>
                <a:ext cx="3336924" cy="3329487"/>
              </a:xfrm>
              <a:prstGeom prst="ellipse">
                <a:avLst/>
              </a:prstGeom>
              <a:solidFill>
                <a:srgbClr val="4ABC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ïṩlíḓe"/>
              <p:cNvSpPr/>
              <p:nvPr/>
            </p:nvSpPr>
            <p:spPr bwMode="auto">
              <a:xfrm>
                <a:off x="6352591" y="4700179"/>
                <a:ext cx="1392038" cy="1048677"/>
              </a:xfrm>
              <a:custGeom>
                <a:avLst/>
                <a:gdLst>
                  <a:gd name="T0" fmla="*/ 593 w 814"/>
                  <a:gd name="T1" fmla="*/ 24 h 615"/>
                  <a:gd name="T2" fmla="*/ 451 w 814"/>
                  <a:gd name="T3" fmla="*/ 31 h 615"/>
                  <a:gd name="T4" fmla="*/ 399 w 814"/>
                  <a:gd name="T5" fmla="*/ 83 h 615"/>
                  <a:gd name="T6" fmla="*/ 411 w 814"/>
                  <a:gd name="T7" fmla="*/ 127 h 615"/>
                  <a:gd name="T8" fmla="*/ 372 w 814"/>
                  <a:gd name="T9" fmla="*/ 176 h 615"/>
                  <a:gd name="T10" fmla="*/ 305 w 814"/>
                  <a:gd name="T11" fmla="*/ 181 h 615"/>
                  <a:gd name="T12" fmla="*/ 79 w 814"/>
                  <a:gd name="T13" fmla="*/ 214 h 615"/>
                  <a:gd name="T14" fmla="*/ 14 w 814"/>
                  <a:gd name="T15" fmla="*/ 276 h 615"/>
                  <a:gd name="T16" fmla="*/ 42 w 814"/>
                  <a:gd name="T17" fmla="*/ 320 h 615"/>
                  <a:gd name="T18" fmla="*/ 93 w 814"/>
                  <a:gd name="T19" fmla="*/ 335 h 615"/>
                  <a:gd name="T20" fmla="*/ 148 w 814"/>
                  <a:gd name="T21" fmla="*/ 344 h 615"/>
                  <a:gd name="T22" fmla="*/ 182 w 814"/>
                  <a:gd name="T23" fmla="*/ 385 h 615"/>
                  <a:gd name="T24" fmla="*/ 131 w 814"/>
                  <a:gd name="T25" fmla="*/ 434 h 615"/>
                  <a:gd name="T26" fmla="*/ 53 w 814"/>
                  <a:gd name="T27" fmla="*/ 437 h 615"/>
                  <a:gd name="T28" fmla="*/ 1 w 814"/>
                  <a:gd name="T29" fmla="*/ 485 h 615"/>
                  <a:gd name="T30" fmla="*/ 65 w 814"/>
                  <a:gd name="T31" fmla="*/ 533 h 615"/>
                  <a:gd name="T32" fmla="*/ 191 w 814"/>
                  <a:gd name="T33" fmla="*/ 516 h 615"/>
                  <a:gd name="T34" fmla="*/ 304 w 814"/>
                  <a:gd name="T35" fmla="*/ 560 h 615"/>
                  <a:gd name="T36" fmla="*/ 336 w 814"/>
                  <a:gd name="T37" fmla="*/ 606 h 615"/>
                  <a:gd name="T38" fmla="*/ 396 w 814"/>
                  <a:gd name="T39" fmla="*/ 586 h 615"/>
                  <a:gd name="T40" fmla="*/ 498 w 814"/>
                  <a:gd name="T41" fmla="*/ 578 h 615"/>
                  <a:gd name="T42" fmla="*/ 814 w 814"/>
                  <a:gd name="T43" fmla="*/ 0 h 615"/>
                  <a:gd name="T44" fmla="*/ 736 w 814"/>
                  <a:gd name="T45" fmla="*/ 29 h 615"/>
                  <a:gd name="T46" fmla="*/ 593 w 814"/>
                  <a:gd name="T47" fmla="*/ 2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4" h="615">
                    <a:moveTo>
                      <a:pt x="593" y="24"/>
                    </a:moveTo>
                    <a:cubicBezTo>
                      <a:pt x="545" y="20"/>
                      <a:pt x="496" y="17"/>
                      <a:pt x="451" y="31"/>
                    </a:cubicBezTo>
                    <a:cubicBezTo>
                      <a:pt x="426" y="39"/>
                      <a:pt x="399" y="57"/>
                      <a:pt x="399" y="83"/>
                    </a:cubicBezTo>
                    <a:cubicBezTo>
                      <a:pt x="400" y="98"/>
                      <a:pt x="410" y="112"/>
                      <a:pt x="411" y="127"/>
                    </a:cubicBezTo>
                    <a:cubicBezTo>
                      <a:pt x="412" y="150"/>
                      <a:pt x="393" y="169"/>
                      <a:pt x="372" y="176"/>
                    </a:cubicBezTo>
                    <a:cubicBezTo>
                      <a:pt x="351" y="184"/>
                      <a:pt x="328" y="182"/>
                      <a:pt x="305" y="181"/>
                    </a:cubicBezTo>
                    <a:cubicBezTo>
                      <a:pt x="229" y="178"/>
                      <a:pt x="152" y="189"/>
                      <a:pt x="79" y="214"/>
                    </a:cubicBezTo>
                    <a:cubicBezTo>
                      <a:pt x="49" y="224"/>
                      <a:pt x="14" y="244"/>
                      <a:pt x="14" y="276"/>
                    </a:cubicBezTo>
                    <a:cubicBezTo>
                      <a:pt x="14" y="294"/>
                      <a:pt x="26" y="311"/>
                      <a:pt x="42" y="320"/>
                    </a:cubicBezTo>
                    <a:cubicBezTo>
                      <a:pt x="57" y="329"/>
                      <a:pt x="75" y="333"/>
                      <a:pt x="93" y="335"/>
                    </a:cubicBezTo>
                    <a:cubicBezTo>
                      <a:pt x="112" y="337"/>
                      <a:pt x="131" y="337"/>
                      <a:pt x="148" y="344"/>
                    </a:cubicBezTo>
                    <a:cubicBezTo>
                      <a:pt x="165" y="351"/>
                      <a:pt x="181" y="367"/>
                      <a:pt x="182" y="385"/>
                    </a:cubicBezTo>
                    <a:cubicBezTo>
                      <a:pt x="183" y="411"/>
                      <a:pt x="156" y="430"/>
                      <a:pt x="131" y="434"/>
                    </a:cubicBezTo>
                    <a:cubicBezTo>
                      <a:pt x="105" y="438"/>
                      <a:pt x="79" y="433"/>
                      <a:pt x="53" y="437"/>
                    </a:cubicBezTo>
                    <a:cubicBezTo>
                      <a:pt x="28" y="441"/>
                      <a:pt x="0" y="459"/>
                      <a:pt x="1" y="485"/>
                    </a:cubicBezTo>
                    <a:cubicBezTo>
                      <a:pt x="1" y="514"/>
                      <a:pt x="35" y="531"/>
                      <a:pt x="65" y="533"/>
                    </a:cubicBezTo>
                    <a:cubicBezTo>
                      <a:pt x="107" y="536"/>
                      <a:pt x="149" y="521"/>
                      <a:pt x="191" y="516"/>
                    </a:cubicBezTo>
                    <a:cubicBezTo>
                      <a:pt x="234" y="512"/>
                      <a:pt x="283" y="523"/>
                      <a:pt x="304" y="560"/>
                    </a:cubicBezTo>
                    <a:cubicBezTo>
                      <a:pt x="313" y="577"/>
                      <a:pt x="318" y="599"/>
                      <a:pt x="336" y="606"/>
                    </a:cubicBezTo>
                    <a:cubicBezTo>
                      <a:pt x="356" y="615"/>
                      <a:pt x="377" y="596"/>
                      <a:pt x="396" y="586"/>
                    </a:cubicBezTo>
                    <a:cubicBezTo>
                      <a:pt x="427" y="570"/>
                      <a:pt x="463" y="574"/>
                      <a:pt x="498" y="578"/>
                    </a:cubicBezTo>
                    <a:cubicBezTo>
                      <a:pt x="663" y="431"/>
                      <a:pt x="778" y="229"/>
                      <a:pt x="814" y="0"/>
                    </a:cubicBezTo>
                    <a:cubicBezTo>
                      <a:pt x="791" y="16"/>
                      <a:pt x="763" y="25"/>
                      <a:pt x="736" y="29"/>
                    </a:cubicBezTo>
                    <a:cubicBezTo>
                      <a:pt x="689" y="36"/>
                      <a:pt x="641" y="29"/>
                      <a:pt x="593" y="24"/>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íṧ1iḋe"/>
              <p:cNvSpPr/>
              <p:nvPr/>
            </p:nvSpPr>
            <p:spPr bwMode="auto">
              <a:xfrm>
                <a:off x="4427538" y="4439869"/>
                <a:ext cx="1475089" cy="1651108"/>
              </a:xfrm>
              <a:custGeom>
                <a:avLst/>
                <a:gdLst>
                  <a:gd name="T0" fmla="*/ 852 w 863"/>
                  <a:gd name="T1" fmla="*/ 908 h 967"/>
                  <a:gd name="T2" fmla="*/ 766 w 863"/>
                  <a:gd name="T3" fmla="*/ 846 h 967"/>
                  <a:gd name="T4" fmla="*/ 804 w 863"/>
                  <a:gd name="T5" fmla="*/ 780 h 967"/>
                  <a:gd name="T6" fmla="*/ 852 w 863"/>
                  <a:gd name="T7" fmla="*/ 719 h 967"/>
                  <a:gd name="T8" fmla="*/ 789 w 863"/>
                  <a:gd name="T9" fmla="*/ 671 h 967"/>
                  <a:gd name="T10" fmla="*/ 685 w 863"/>
                  <a:gd name="T11" fmla="*/ 685 h 967"/>
                  <a:gd name="T12" fmla="*/ 582 w 863"/>
                  <a:gd name="T13" fmla="*/ 690 h 967"/>
                  <a:gd name="T14" fmla="*/ 513 w 863"/>
                  <a:gd name="T15" fmla="*/ 619 h 967"/>
                  <a:gd name="T16" fmla="*/ 523 w 863"/>
                  <a:gd name="T17" fmla="*/ 544 h 967"/>
                  <a:gd name="T18" fmla="*/ 449 w 863"/>
                  <a:gd name="T19" fmla="*/ 458 h 967"/>
                  <a:gd name="T20" fmla="*/ 328 w 863"/>
                  <a:gd name="T21" fmla="*/ 450 h 967"/>
                  <a:gd name="T22" fmla="*/ 210 w 863"/>
                  <a:gd name="T23" fmla="*/ 430 h 967"/>
                  <a:gd name="T24" fmla="*/ 163 w 863"/>
                  <a:gd name="T25" fmla="*/ 329 h 967"/>
                  <a:gd name="T26" fmla="*/ 200 w 863"/>
                  <a:gd name="T27" fmla="*/ 275 h 967"/>
                  <a:gd name="T28" fmla="*/ 210 w 863"/>
                  <a:gd name="T29" fmla="*/ 214 h 967"/>
                  <a:gd name="T30" fmla="*/ 134 w 863"/>
                  <a:gd name="T31" fmla="*/ 158 h 967"/>
                  <a:gd name="T32" fmla="*/ 149 w 863"/>
                  <a:gd name="T33" fmla="*/ 115 h 967"/>
                  <a:gd name="T34" fmla="*/ 207 w 863"/>
                  <a:gd name="T35" fmla="*/ 50 h 967"/>
                  <a:gd name="T36" fmla="*/ 184 w 863"/>
                  <a:gd name="T37" fmla="*/ 10 h 967"/>
                  <a:gd name="T38" fmla="*/ 117 w 863"/>
                  <a:gd name="T39" fmla="*/ 3 h 967"/>
                  <a:gd name="T40" fmla="*/ 103 w 863"/>
                  <a:gd name="T41" fmla="*/ 0 h 967"/>
                  <a:gd name="T42" fmla="*/ 0 w 863"/>
                  <a:gd name="T43" fmla="*/ 0 h 967"/>
                  <a:gd name="T44" fmla="*/ 841 w 863"/>
                  <a:gd name="T45" fmla="*/ 967 h 967"/>
                  <a:gd name="T46" fmla="*/ 852 w 863"/>
                  <a:gd name="T47" fmla="*/ 908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967">
                    <a:moveTo>
                      <a:pt x="852" y="908"/>
                    </a:moveTo>
                    <a:cubicBezTo>
                      <a:pt x="834" y="876"/>
                      <a:pt x="778" y="880"/>
                      <a:pt x="766" y="846"/>
                    </a:cubicBezTo>
                    <a:cubicBezTo>
                      <a:pt x="758" y="820"/>
                      <a:pt x="782" y="795"/>
                      <a:pt x="804" y="780"/>
                    </a:cubicBezTo>
                    <a:cubicBezTo>
                      <a:pt x="827" y="765"/>
                      <a:pt x="854" y="746"/>
                      <a:pt x="852" y="719"/>
                    </a:cubicBezTo>
                    <a:cubicBezTo>
                      <a:pt x="851" y="690"/>
                      <a:pt x="818" y="673"/>
                      <a:pt x="789" y="671"/>
                    </a:cubicBezTo>
                    <a:cubicBezTo>
                      <a:pt x="754" y="668"/>
                      <a:pt x="720" y="677"/>
                      <a:pt x="685" y="685"/>
                    </a:cubicBezTo>
                    <a:cubicBezTo>
                      <a:pt x="651" y="692"/>
                      <a:pt x="615" y="698"/>
                      <a:pt x="582" y="690"/>
                    </a:cubicBezTo>
                    <a:cubicBezTo>
                      <a:pt x="548" y="681"/>
                      <a:pt x="516" y="653"/>
                      <a:pt x="513" y="619"/>
                    </a:cubicBezTo>
                    <a:cubicBezTo>
                      <a:pt x="511" y="594"/>
                      <a:pt x="523" y="569"/>
                      <a:pt x="523" y="544"/>
                    </a:cubicBezTo>
                    <a:cubicBezTo>
                      <a:pt x="522" y="504"/>
                      <a:pt x="487" y="471"/>
                      <a:pt x="449" y="458"/>
                    </a:cubicBezTo>
                    <a:cubicBezTo>
                      <a:pt x="410" y="446"/>
                      <a:pt x="369" y="448"/>
                      <a:pt x="328" y="450"/>
                    </a:cubicBezTo>
                    <a:cubicBezTo>
                      <a:pt x="288" y="451"/>
                      <a:pt x="246" y="449"/>
                      <a:pt x="210" y="430"/>
                    </a:cubicBezTo>
                    <a:cubicBezTo>
                      <a:pt x="175" y="410"/>
                      <a:pt x="150" y="367"/>
                      <a:pt x="163" y="329"/>
                    </a:cubicBezTo>
                    <a:cubicBezTo>
                      <a:pt x="170" y="308"/>
                      <a:pt x="188" y="293"/>
                      <a:pt x="200" y="275"/>
                    </a:cubicBezTo>
                    <a:cubicBezTo>
                      <a:pt x="213" y="257"/>
                      <a:pt x="222" y="232"/>
                      <a:pt x="210" y="214"/>
                    </a:cubicBezTo>
                    <a:cubicBezTo>
                      <a:pt x="193" y="186"/>
                      <a:pt x="144" y="189"/>
                      <a:pt x="134" y="158"/>
                    </a:cubicBezTo>
                    <a:cubicBezTo>
                      <a:pt x="129" y="143"/>
                      <a:pt x="138" y="126"/>
                      <a:pt x="149" y="115"/>
                    </a:cubicBezTo>
                    <a:cubicBezTo>
                      <a:pt x="171" y="94"/>
                      <a:pt x="203" y="83"/>
                      <a:pt x="207" y="50"/>
                    </a:cubicBezTo>
                    <a:cubicBezTo>
                      <a:pt x="210" y="30"/>
                      <a:pt x="202" y="17"/>
                      <a:pt x="184" y="10"/>
                    </a:cubicBezTo>
                    <a:cubicBezTo>
                      <a:pt x="163" y="3"/>
                      <a:pt x="139" y="5"/>
                      <a:pt x="117" y="3"/>
                    </a:cubicBezTo>
                    <a:cubicBezTo>
                      <a:pt x="112" y="2"/>
                      <a:pt x="107" y="1"/>
                      <a:pt x="103" y="0"/>
                    </a:cubicBezTo>
                    <a:cubicBezTo>
                      <a:pt x="0" y="0"/>
                      <a:pt x="0" y="0"/>
                      <a:pt x="0" y="0"/>
                    </a:cubicBezTo>
                    <a:cubicBezTo>
                      <a:pt x="0" y="493"/>
                      <a:pt x="366" y="901"/>
                      <a:pt x="841" y="967"/>
                    </a:cubicBezTo>
                    <a:cubicBezTo>
                      <a:pt x="855" y="949"/>
                      <a:pt x="863" y="927"/>
                      <a:pt x="852" y="908"/>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ślîḓé"/>
              <p:cNvSpPr/>
              <p:nvPr/>
            </p:nvSpPr>
            <p:spPr bwMode="auto">
              <a:xfrm>
                <a:off x="5880315" y="3558535"/>
                <a:ext cx="1535828" cy="1173874"/>
              </a:xfrm>
              <a:custGeom>
                <a:avLst/>
                <a:gdLst>
                  <a:gd name="T0" fmla="*/ 275 w 898"/>
                  <a:gd name="T1" fmla="*/ 60 h 688"/>
                  <a:gd name="T2" fmla="*/ 228 w 898"/>
                  <a:gd name="T3" fmla="*/ 103 h 688"/>
                  <a:gd name="T4" fmla="*/ 216 w 898"/>
                  <a:gd name="T5" fmla="*/ 165 h 688"/>
                  <a:gd name="T6" fmla="*/ 244 w 898"/>
                  <a:gd name="T7" fmla="*/ 240 h 688"/>
                  <a:gd name="T8" fmla="*/ 199 w 898"/>
                  <a:gd name="T9" fmla="*/ 276 h 688"/>
                  <a:gd name="T10" fmla="*/ 80 w 898"/>
                  <a:gd name="T11" fmla="*/ 323 h 688"/>
                  <a:gd name="T12" fmla="*/ 27 w 898"/>
                  <a:gd name="T13" fmla="*/ 350 h 688"/>
                  <a:gd name="T14" fmla="*/ 1 w 898"/>
                  <a:gd name="T15" fmla="*/ 402 h 688"/>
                  <a:gd name="T16" fmla="*/ 65 w 898"/>
                  <a:gd name="T17" fmla="*/ 458 h 688"/>
                  <a:gd name="T18" fmla="*/ 157 w 898"/>
                  <a:gd name="T19" fmla="*/ 453 h 688"/>
                  <a:gd name="T20" fmla="*/ 211 w 898"/>
                  <a:gd name="T21" fmla="*/ 463 h 688"/>
                  <a:gd name="T22" fmla="*/ 235 w 898"/>
                  <a:gd name="T23" fmla="*/ 509 h 688"/>
                  <a:gd name="T24" fmla="*/ 204 w 898"/>
                  <a:gd name="T25" fmla="*/ 551 h 688"/>
                  <a:gd name="T26" fmla="*/ 189 w 898"/>
                  <a:gd name="T27" fmla="*/ 598 h 688"/>
                  <a:gd name="T28" fmla="*/ 243 w 898"/>
                  <a:gd name="T29" fmla="*/ 610 h 688"/>
                  <a:gd name="T30" fmla="*/ 405 w 898"/>
                  <a:gd name="T31" fmla="*/ 593 h 688"/>
                  <a:gd name="T32" fmla="*/ 507 w 898"/>
                  <a:gd name="T33" fmla="*/ 663 h 688"/>
                  <a:gd name="T34" fmla="*/ 647 w 898"/>
                  <a:gd name="T35" fmla="*/ 677 h 688"/>
                  <a:gd name="T36" fmla="*/ 780 w 898"/>
                  <a:gd name="T37" fmla="*/ 620 h 688"/>
                  <a:gd name="T38" fmla="*/ 869 w 898"/>
                  <a:gd name="T39" fmla="*/ 552 h 688"/>
                  <a:gd name="T40" fmla="*/ 875 w 898"/>
                  <a:gd name="T41" fmla="*/ 447 h 688"/>
                  <a:gd name="T42" fmla="*/ 790 w 898"/>
                  <a:gd name="T43" fmla="*/ 404 h 688"/>
                  <a:gd name="T44" fmla="*/ 736 w 898"/>
                  <a:gd name="T45" fmla="*/ 334 h 688"/>
                  <a:gd name="T46" fmla="*/ 792 w 898"/>
                  <a:gd name="T47" fmla="*/ 282 h 688"/>
                  <a:gd name="T48" fmla="*/ 838 w 898"/>
                  <a:gd name="T49" fmla="*/ 238 h 688"/>
                  <a:gd name="T50" fmla="*/ 838 w 898"/>
                  <a:gd name="T51" fmla="*/ 177 h 688"/>
                  <a:gd name="T52" fmla="*/ 764 w 898"/>
                  <a:gd name="T53" fmla="*/ 147 h 688"/>
                  <a:gd name="T54" fmla="*/ 687 w 898"/>
                  <a:gd name="T55" fmla="*/ 122 h 688"/>
                  <a:gd name="T56" fmla="*/ 655 w 898"/>
                  <a:gd name="T57" fmla="*/ 73 h 688"/>
                  <a:gd name="T58" fmla="*/ 607 w 898"/>
                  <a:gd name="T59" fmla="*/ 42 h 688"/>
                  <a:gd name="T60" fmla="*/ 528 w 898"/>
                  <a:gd name="T61" fmla="*/ 16 h 688"/>
                  <a:gd name="T62" fmla="*/ 275 w 898"/>
                  <a:gd name="T63" fmla="*/ 6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8" h="688">
                    <a:moveTo>
                      <a:pt x="275" y="60"/>
                    </a:moveTo>
                    <a:cubicBezTo>
                      <a:pt x="257" y="72"/>
                      <a:pt x="239" y="85"/>
                      <a:pt x="228" y="103"/>
                    </a:cubicBezTo>
                    <a:cubicBezTo>
                      <a:pt x="216" y="121"/>
                      <a:pt x="210" y="144"/>
                      <a:pt x="216" y="165"/>
                    </a:cubicBezTo>
                    <a:cubicBezTo>
                      <a:pt x="224" y="191"/>
                      <a:pt x="251" y="214"/>
                      <a:pt x="244" y="240"/>
                    </a:cubicBezTo>
                    <a:cubicBezTo>
                      <a:pt x="239" y="260"/>
                      <a:pt x="218" y="269"/>
                      <a:pt x="199" y="276"/>
                    </a:cubicBezTo>
                    <a:cubicBezTo>
                      <a:pt x="159" y="292"/>
                      <a:pt x="119" y="307"/>
                      <a:pt x="80" y="323"/>
                    </a:cubicBezTo>
                    <a:cubicBezTo>
                      <a:pt x="61" y="330"/>
                      <a:pt x="42" y="338"/>
                      <a:pt x="27" y="350"/>
                    </a:cubicBezTo>
                    <a:cubicBezTo>
                      <a:pt x="11" y="363"/>
                      <a:pt x="0" y="382"/>
                      <a:pt x="1" y="402"/>
                    </a:cubicBezTo>
                    <a:cubicBezTo>
                      <a:pt x="3" y="433"/>
                      <a:pt x="35" y="454"/>
                      <a:pt x="65" y="458"/>
                    </a:cubicBezTo>
                    <a:cubicBezTo>
                      <a:pt x="96" y="463"/>
                      <a:pt x="127" y="455"/>
                      <a:pt x="157" y="453"/>
                    </a:cubicBezTo>
                    <a:cubicBezTo>
                      <a:pt x="176" y="452"/>
                      <a:pt x="195" y="454"/>
                      <a:pt x="211" y="463"/>
                    </a:cubicBezTo>
                    <a:cubicBezTo>
                      <a:pt x="227" y="472"/>
                      <a:pt x="239" y="491"/>
                      <a:pt x="235" y="509"/>
                    </a:cubicBezTo>
                    <a:cubicBezTo>
                      <a:pt x="232" y="526"/>
                      <a:pt x="216" y="538"/>
                      <a:pt x="204" y="551"/>
                    </a:cubicBezTo>
                    <a:cubicBezTo>
                      <a:pt x="191" y="563"/>
                      <a:pt x="180" y="583"/>
                      <a:pt x="189" y="598"/>
                    </a:cubicBezTo>
                    <a:cubicBezTo>
                      <a:pt x="198" y="616"/>
                      <a:pt x="224" y="615"/>
                      <a:pt x="243" y="610"/>
                    </a:cubicBezTo>
                    <a:cubicBezTo>
                      <a:pt x="297" y="596"/>
                      <a:pt x="353" y="573"/>
                      <a:pt x="405" y="593"/>
                    </a:cubicBezTo>
                    <a:cubicBezTo>
                      <a:pt x="444" y="607"/>
                      <a:pt x="471" y="643"/>
                      <a:pt x="507" y="663"/>
                    </a:cubicBezTo>
                    <a:cubicBezTo>
                      <a:pt x="549" y="687"/>
                      <a:pt x="600" y="688"/>
                      <a:pt x="647" y="677"/>
                    </a:cubicBezTo>
                    <a:cubicBezTo>
                      <a:pt x="694" y="666"/>
                      <a:pt x="738" y="643"/>
                      <a:pt x="780" y="620"/>
                    </a:cubicBezTo>
                    <a:cubicBezTo>
                      <a:pt x="813" y="602"/>
                      <a:pt x="847" y="583"/>
                      <a:pt x="869" y="552"/>
                    </a:cubicBezTo>
                    <a:cubicBezTo>
                      <a:pt x="891" y="522"/>
                      <a:pt x="898" y="477"/>
                      <a:pt x="875" y="447"/>
                    </a:cubicBezTo>
                    <a:cubicBezTo>
                      <a:pt x="854" y="422"/>
                      <a:pt x="820" y="416"/>
                      <a:pt x="790" y="404"/>
                    </a:cubicBezTo>
                    <a:cubicBezTo>
                      <a:pt x="760" y="392"/>
                      <a:pt x="729" y="366"/>
                      <a:pt x="736" y="334"/>
                    </a:cubicBezTo>
                    <a:cubicBezTo>
                      <a:pt x="742" y="309"/>
                      <a:pt x="769" y="295"/>
                      <a:pt x="792" y="282"/>
                    </a:cubicBezTo>
                    <a:cubicBezTo>
                      <a:pt x="810" y="271"/>
                      <a:pt x="827" y="257"/>
                      <a:pt x="838" y="238"/>
                    </a:cubicBezTo>
                    <a:cubicBezTo>
                      <a:pt x="848" y="219"/>
                      <a:pt x="850" y="195"/>
                      <a:pt x="838" y="177"/>
                    </a:cubicBezTo>
                    <a:cubicBezTo>
                      <a:pt x="822" y="154"/>
                      <a:pt x="791" y="149"/>
                      <a:pt x="764" y="147"/>
                    </a:cubicBezTo>
                    <a:cubicBezTo>
                      <a:pt x="736" y="145"/>
                      <a:pt x="706" y="143"/>
                      <a:pt x="687" y="122"/>
                    </a:cubicBezTo>
                    <a:cubicBezTo>
                      <a:pt x="674" y="107"/>
                      <a:pt x="669" y="87"/>
                      <a:pt x="655" y="73"/>
                    </a:cubicBezTo>
                    <a:cubicBezTo>
                      <a:pt x="642" y="60"/>
                      <a:pt x="623" y="51"/>
                      <a:pt x="607" y="42"/>
                    </a:cubicBezTo>
                    <a:cubicBezTo>
                      <a:pt x="581" y="28"/>
                      <a:pt x="557" y="21"/>
                      <a:pt x="528" y="16"/>
                    </a:cubicBezTo>
                    <a:cubicBezTo>
                      <a:pt x="441" y="0"/>
                      <a:pt x="351" y="12"/>
                      <a:pt x="275" y="60"/>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iṧlïde"/>
              <p:cNvSpPr/>
              <p:nvPr/>
            </p:nvSpPr>
            <p:spPr bwMode="auto">
              <a:xfrm>
                <a:off x="6938908" y="4998916"/>
                <a:ext cx="61979" cy="57020"/>
              </a:xfrm>
              <a:custGeom>
                <a:avLst/>
                <a:gdLst>
                  <a:gd name="T0" fmla="*/ 33 w 36"/>
                  <a:gd name="T1" fmla="*/ 14 h 34"/>
                  <a:gd name="T2" fmla="*/ 32 w 36"/>
                  <a:gd name="T3" fmla="*/ 13 h 34"/>
                  <a:gd name="T4" fmla="*/ 26 w 36"/>
                  <a:gd name="T5" fmla="*/ 9 h 34"/>
                  <a:gd name="T6" fmla="*/ 25 w 36"/>
                  <a:gd name="T7" fmla="*/ 9 h 34"/>
                  <a:gd name="T8" fmla="*/ 23 w 36"/>
                  <a:gd name="T9" fmla="*/ 8 h 34"/>
                  <a:gd name="T10" fmla="*/ 19 w 36"/>
                  <a:gd name="T11" fmla="*/ 5 h 34"/>
                  <a:gd name="T12" fmla="*/ 15 w 36"/>
                  <a:gd name="T13" fmla="*/ 3 h 34"/>
                  <a:gd name="T14" fmla="*/ 3 w 36"/>
                  <a:gd name="T15" fmla="*/ 4 h 34"/>
                  <a:gd name="T16" fmla="*/ 8 w 36"/>
                  <a:gd name="T17" fmla="*/ 23 h 34"/>
                  <a:gd name="T18" fmla="*/ 16 w 36"/>
                  <a:gd name="T19" fmla="*/ 27 h 34"/>
                  <a:gd name="T20" fmla="*/ 20 w 36"/>
                  <a:gd name="T21" fmla="*/ 30 h 34"/>
                  <a:gd name="T22" fmla="*/ 34 w 36"/>
                  <a:gd name="T23" fmla="*/ 28 h 34"/>
                  <a:gd name="T24" fmla="*/ 34 w 36"/>
                  <a:gd name="T25" fmla="*/ 16 h 34"/>
                  <a:gd name="T26" fmla="*/ 33 w 36"/>
                  <a:gd name="T27"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33" y="14"/>
                    </a:moveTo>
                    <a:cubicBezTo>
                      <a:pt x="34" y="15"/>
                      <a:pt x="32" y="13"/>
                      <a:pt x="32" y="13"/>
                    </a:cubicBezTo>
                    <a:cubicBezTo>
                      <a:pt x="30" y="11"/>
                      <a:pt x="28" y="10"/>
                      <a:pt x="26" y="9"/>
                    </a:cubicBezTo>
                    <a:cubicBezTo>
                      <a:pt x="26" y="9"/>
                      <a:pt x="26" y="9"/>
                      <a:pt x="25" y="9"/>
                    </a:cubicBezTo>
                    <a:cubicBezTo>
                      <a:pt x="25" y="9"/>
                      <a:pt x="24" y="8"/>
                      <a:pt x="23" y="8"/>
                    </a:cubicBezTo>
                    <a:cubicBezTo>
                      <a:pt x="22" y="7"/>
                      <a:pt x="20" y="6"/>
                      <a:pt x="19" y="5"/>
                    </a:cubicBezTo>
                    <a:cubicBezTo>
                      <a:pt x="18" y="4"/>
                      <a:pt x="16" y="4"/>
                      <a:pt x="15" y="3"/>
                    </a:cubicBezTo>
                    <a:cubicBezTo>
                      <a:pt x="11" y="0"/>
                      <a:pt x="6" y="0"/>
                      <a:pt x="3" y="4"/>
                    </a:cubicBezTo>
                    <a:cubicBezTo>
                      <a:pt x="0" y="11"/>
                      <a:pt x="2" y="18"/>
                      <a:pt x="8" y="23"/>
                    </a:cubicBezTo>
                    <a:cubicBezTo>
                      <a:pt x="10" y="25"/>
                      <a:pt x="13" y="26"/>
                      <a:pt x="16" y="27"/>
                    </a:cubicBezTo>
                    <a:cubicBezTo>
                      <a:pt x="18" y="28"/>
                      <a:pt x="19" y="28"/>
                      <a:pt x="20" y="30"/>
                    </a:cubicBezTo>
                    <a:cubicBezTo>
                      <a:pt x="24" y="34"/>
                      <a:pt x="31" y="32"/>
                      <a:pt x="34" y="28"/>
                    </a:cubicBezTo>
                    <a:cubicBezTo>
                      <a:pt x="36" y="25"/>
                      <a:pt x="36" y="20"/>
                      <a:pt x="34" y="16"/>
                    </a:cubicBezTo>
                    <a:cubicBezTo>
                      <a:pt x="34" y="15"/>
                      <a:pt x="33" y="14"/>
                      <a:pt x="33"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ï$lïďé"/>
              <p:cNvSpPr/>
              <p:nvPr/>
            </p:nvSpPr>
            <p:spPr bwMode="auto">
              <a:xfrm>
                <a:off x="7040553" y="5050978"/>
                <a:ext cx="49583" cy="45865"/>
              </a:xfrm>
              <a:custGeom>
                <a:avLst/>
                <a:gdLst>
                  <a:gd name="T0" fmla="*/ 19 w 29"/>
                  <a:gd name="T1" fmla="*/ 7 h 27"/>
                  <a:gd name="T2" fmla="*/ 7 w 29"/>
                  <a:gd name="T3" fmla="*/ 3 h 27"/>
                  <a:gd name="T4" fmla="*/ 6 w 29"/>
                  <a:gd name="T5" fmla="*/ 4 h 27"/>
                  <a:gd name="T6" fmla="*/ 4 w 29"/>
                  <a:gd name="T7" fmla="*/ 17 h 27"/>
                  <a:gd name="T8" fmla="*/ 7 w 29"/>
                  <a:gd name="T9" fmla="*/ 22 h 27"/>
                  <a:gd name="T10" fmla="*/ 25 w 29"/>
                  <a:gd name="T11" fmla="*/ 23 h 27"/>
                  <a:gd name="T12" fmla="*/ 29 w 29"/>
                  <a:gd name="T13" fmla="*/ 15 h 27"/>
                  <a:gd name="T14" fmla="*/ 27 w 29"/>
                  <a:gd name="T15" fmla="*/ 9 h 27"/>
                  <a:gd name="T16" fmla="*/ 19 w 29"/>
                  <a:gd name="T1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19" y="7"/>
                    </a:moveTo>
                    <a:cubicBezTo>
                      <a:pt x="18" y="2"/>
                      <a:pt x="11" y="0"/>
                      <a:pt x="7" y="3"/>
                    </a:cubicBezTo>
                    <a:cubicBezTo>
                      <a:pt x="7" y="3"/>
                      <a:pt x="6" y="3"/>
                      <a:pt x="6" y="4"/>
                    </a:cubicBezTo>
                    <a:cubicBezTo>
                      <a:pt x="1" y="6"/>
                      <a:pt x="0" y="13"/>
                      <a:pt x="4" y="17"/>
                    </a:cubicBezTo>
                    <a:cubicBezTo>
                      <a:pt x="5" y="19"/>
                      <a:pt x="6" y="21"/>
                      <a:pt x="7" y="22"/>
                    </a:cubicBezTo>
                    <a:cubicBezTo>
                      <a:pt x="12" y="26"/>
                      <a:pt x="20" y="27"/>
                      <a:pt x="25" y="23"/>
                    </a:cubicBezTo>
                    <a:cubicBezTo>
                      <a:pt x="27" y="21"/>
                      <a:pt x="29" y="19"/>
                      <a:pt x="29" y="15"/>
                    </a:cubicBezTo>
                    <a:cubicBezTo>
                      <a:pt x="29" y="13"/>
                      <a:pt x="28" y="11"/>
                      <a:pt x="27" y="9"/>
                    </a:cubicBezTo>
                    <a:cubicBezTo>
                      <a:pt x="24" y="7"/>
                      <a:pt x="22" y="6"/>
                      <a:pt x="19" y="7"/>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îśḻîďé"/>
              <p:cNvSpPr/>
              <p:nvPr/>
            </p:nvSpPr>
            <p:spPr bwMode="auto">
              <a:xfrm>
                <a:off x="7109969" y="5131550"/>
                <a:ext cx="29750" cy="42145"/>
              </a:xfrm>
              <a:custGeom>
                <a:avLst/>
                <a:gdLst>
                  <a:gd name="T0" fmla="*/ 12 w 17"/>
                  <a:gd name="T1" fmla="*/ 9 h 25"/>
                  <a:gd name="T2" fmla="*/ 9 w 17"/>
                  <a:gd name="T3" fmla="*/ 4 h 25"/>
                  <a:gd name="T4" fmla="*/ 4 w 17"/>
                  <a:gd name="T5" fmla="*/ 1 h 25"/>
                  <a:gd name="T6" fmla="*/ 0 w 17"/>
                  <a:gd name="T7" fmla="*/ 5 h 25"/>
                  <a:gd name="T8" fmla="*/ 0 w 17"/>
                  <a:gd name="T9" fmla="*/ 12 h 25"/>
                  <a:gd name="T10" fmla="*/ 0 w 17"/>
                  <a:gd name="T11" fmla="*/ 14 h 25"/>
                  <a:gd name="T12" fmla="*/ 1 w 17"/>
                  <a:gd name="T13" fmla="*/ 16 h 25"/>
                  <a:gd name="T14" fmla="*/ 13 w 17"/>
                  <a:gd name="T15" fmla="*/ 21 h 25"/>
                  <a:gd name="T16" fmla="*/ 12 w 17"/>
                  <a:gd name="T1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2" y="9"/>
                    </a:moveTo>
                    <a:cubicBezTo>
                      <a:pt x="11" y="8"/>
                      <a:pt x="10" y="6"/>
                      <a:pt x="9" y="4"/>
                    </a:cubicBezTo>
                    <a:cubicBezTo>
                      <a:pt x="9" y="2"/>
                      <a:pt x="6" y="0"/>
                      <a:pt x="4" y="1"/>
                    </a:cubicBezTo>
                    <a:cubicBezTo>
                      <a:pt x="1" y="1"/>
                      <a:pt x="0" y="3"/>
                      <a:pt x="0" y="5"/>
                    </a:cubicBezTo>
                    <a:cubicBezTo>
                      <a:pt x="0" y="8"/>
                      <a:pt x="0" y="10"/>
                      <a:pt x="0" y="12"/>
                    </a:cubicBezTo>
                    <a:cubicBezTo>
                      <a:pt x="0" y="13"/>
                      <a:pt x="0" y="14"/>
                      <a:pt x="0" y="14"/>
                    </a:cubicBezTo>
                    <a:cubicBezTo>
                      <a:pt x="1" y="15"/>
                      <a:pt x="1" y="17"/>
                      <a:pt x="1" y="16"/>
                    </a:cubicBezTo>
                    <a:cubicBezTo>
                      <a:pt x="1" y="22"/>
                      <a:pt x="8" y="25"/>
                      <a:pt x="13" y="21"/>
                    </a:cubicBezTo>
                    <a:cubicBezTo>
                      <a:pt x="17" y="18"/>
                      <a:pt x="16" y="12"/>
                      <a:pt x="12" y="9"/>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íṧḷîde"/>
              <p:cNvSpPr/>
              <p:nvPr/>
            </p:nvSpPr>
            <p:spPr bwMode="auto">
              <a:xfrm>
                <a:off x="6836023" y="4962968"/>
                <a:ext cx="22312" cy="22312"/>
              </a:xfrm>
              <a:custGeom>
                <a:avLst/>
                <a:gdLst>
                  <a:gd name="T0" fmla="*/ 5 w 13"/>
                  <a:gd name="T1" fmla="*/ 2 h 13"/>
                  <a:gd name="T2" fmla="*/ 1 w 13"/>
                  <a:gd name="T3" fmla="*/ 5 h 13"/>
                  <a:gd name="T4" fmla="*/ 5 w 13"/>
                  <a:gd name="T5" fmla="*/ 12 h 13"/>
                  <a:gd name="T6" fmla="*/ 12 w 13"/>
                  <a:gd name="T7" fmla="*/ 10 h 13"/>
                  <a:gd name="T8" fmla="*/ 12 w 13"/>
                  <a:gd name="T9" fmla="*/ 3 h 13"/>
                  <a:gd name="T10" fmla="*/ 5 w 13"/>
                  <a:gd name="T11" fmla="*/ 2 h 13"/>
                </a:gdLst>
                <a:ahLst/>
                <a:cxnLst>
                  <a:cxn ang="0">
                    <a:pos x="T0" y="T1"/>
                  </a:cxn>
                  <a:cxn ang="0">
                    <a:pos x="T2" y="T3"/>
                  </a:cxn>
                  <a:cxn ang="0">
                    <a:pos x="T4" y="T5"/>
                  </a:cxn>
                  <a:cxn ang="0">
                    <a:pos x="T6" y="T7"/>
                  </a:cxn>
                  <a:cxn ang="0">
                    <a:pos x="T8" y="T9"/>
                  </a:cxn>
                  <a:cxn ang="0">
                    <a:pos x="T10" y="T11"/>
                  </a:cxn>
                </a:cxnLst>
                <a:rect l="0" t="0" r="r" b="b"/>
                <a:pathLst>
                  <a:path w="13" h="13">
                    <a:moveTo>
                      <a:pt x="5" y="2"/>
                    </a:moveTo>
                    <a:cubicBezTo>
                      <a:pt x="3" y="2"/>
                      <a:pt x="1" y="3"/>
                      <a:pt x="1" y="5"/>
                    </a:cubicBezTo>
                    <a:cubicBezTo>
                      <a:pt x="0" y="8"/>
                      <a:pt x="2" y="11"/>
                      <a:pt x="5" y="12"/>
                    </a:cubicBezTo>
                    <a:cubicBezTo>
                      <a:pt x="7" y="13"/>
                      <a:pt x="10" y="12"/>
                      <a:pt x="12" y="10"/>
                    </a:cubicBezTo>
                    <a:cubicBezTo>
                      <a:pt x="13" y="8"/>
                      <a:pt x="13" y="5"/>
                      <a:pt x="12" y="3"/>
                    </a:cubicBezTo>
                    <a:cubicBezTo>
                      <a:pt x="10" y="0"/>
                      <a:pt x="6" y="0"/>
                      <a:pt x="5" y="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ïṣḷïďê"/>
              <p:cNvSpPr/>
              <p:nvPr/>
            </p:nvSpPr>
            <p:spPr bwMode="auto">
              <a:xfrm>
                <a:off x="6456715" y="3601920"/>
                <a:ext cx="203290" cy="172301"/>
              </a:xfrm>
              <a:custGeom>
                <a:avLst/>
                <a:gdLst>
                  <a:gd name="T0" fmla="*/ 47 w 119"/>
                  <a:gd name="T1" fmla="*/ 52 h 101"/>
                  <a:gd name="T2" fmla="*/ 63 w 119"/>
                  <a:gd name="T3" fmla="*/ 56 h 101"/>
                  <a:gd name="T4" fmla="*/ 69 w 119"/>
                  <a:gd name="T5" fmla="*/ 59 h 101"/>
                  <a:gd name="T6" fmla="*/ 75 w 119"/>
                  <a:gd name="T7" fmla="*/ 71 h 101"/>
                  <a:gd name="T8" fmla="*/ 82 w 119"/>
                  <a:gd name="T9" fmla="*/ 93 h 101"/>
                  <a:gd name="T10" fmla="*/ 118 w 119"/>
                  <a:gd name="T11" fmla="*/ 84 h 101"/>
                  <a:gd name="T12" fmla="*/ 115 w 119"/>
                  <a:gd name="T13" fmla="*/ 70 h 101"/>
                  <a:gd name="T14" fmla="*/ 116 w 119"/>
                  <a:gd name="T15" fmla="*/ 67 h 101"/>
                  <a:gd name="T16" fmla="*/ 78 w 119"/>
                  <a:gd name="T17" fmla="*/ 34 h 101"/>
                  <a:gd name="T18" fmla="*/ 69 w 119"/>
                  <a:gd name="T19" fmla="*/ 19 h 101"/>
                  <a:gd name="T20" fmla="*/ 64 w 119"/>
                  <a:gd name="T21" fmla="*/ 9 h 101"/>
                  <a:gd name="T22" fmla="*/ 40 w 119"/>
                  <a:gd name="T23" fmla="*/ 0 h 101"/>
                  <a:gd name="T24" fmla="*/ 2 w 119"/>
                  <a:gd name="T25" fmla="*/ 23 h 101"/>
                  <a:gd name="T26" fmla="*/ 47 w 119"/>
                  <a:gd name="T27"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01">
                    <a:moveTo>
                      <a:pt x="47" y="52"/>
                    </a:moveTo>
                    <a:cubicBezTo>
                      <a:pt x="53" y="53"/>
                      <a:pt x="58" y="54"/>
                      <a:pt x="63" y="56"/>
                    </a:cubicBezTo>
                    <a:cubicBezTo>
                      <a:pt x="65" y="57"/>
                      <a:pt x="67" y="58"/>
                      <a:pt x="69" y="59"/>
                    </a:cubicBezTo>
                    <a:cubicBezTo>
                      <a:pt x="72" y="61"/>
                      <a:pt x="74" y="65"/>
                      <a:pt x="75" y="71"/>
                    </a:cubicBezTo>
                    <a:cubicBezTo>
                      <a:pt x="76" y="79"/>
                      <a:pt x="74" y="87"/>
                      <a:pt x="82" y="93"/>
                    </a:cubicBezTo>
                    <a:cubicBezTo>
                      <a:pt x="92" y="101"/>
                      <a:pt x="116" y="100"/>
                      <a:pt x="118" y="84"/>
                    </a:cubicBezTo>
                    <a:cubicBezTo>
                      <a:pt x="119" y="79"/>
                      <a:pt x="118" y="74"/>
                      <a:pt x="115" y="70"/>
                    </a:cubicBezTo>
                    <a:cubicBezTo>
                      <a:pt x="116" y="69"/>
                      <a:pt x="116" y="68"/>
                      <a:pt x="116" y="67"/>
                    </a:cubicBezTo>
                    <a:cubicBezTo>
                      <a:pt x="113" y="47"/>
                      <a:pt x="91" y="46"/>
                      <a:pt x="78" y="34"/>
                    </a:cubicBezTo>
                    <a:cubicBezTo>
                      <a:pt x="72" y="29"/>
                      <a:pt x="71" y="25"/>
                      <a:pt x="69" y="19"/>
                    </a:cubicBezTo>
                    <a:cubicBezTo>
                      <a:pt x="67" y="15"/>
                      <a:pt x="67" y="12"/>
                      <a:pt x="64" y="9"/>
                    </a:cubicBezTo>
                    <a:cubicBezTo>
                      <a:pt x="58" y="3"/>
                      <a:pt x="48" y="0"/>
                      <a:pt x="40" y="0"/>
                    </a:cubicBezTo>
                    <a:cubicBezTo>
                      <a:pt x="27" y="0"/>
                      <a:pt x="3" y="7"/>
                      <a:pt x="2" y="23"/>
                    </a:cubicBezTo>
                    <a:cubicBezTo>
                      <a:pt x="0" y="42"/>
                      <a:pt x="34" y="49"/>
                      <a:pt x="47" y="5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íṧļïdé"/>
              <p:cNvSpPr/>
              <p:nvPr/>
            </p:nvSpPr>
            <p:spPr bwMode="auto">
              <a:xfrm>
                <a:off x="6393497" y="3558535"/>
                <a:ext cx="45865" cy="40906"/>
              </a:xfrm>
              <a:custGeom>
                <a:avLst/>
                <a:gdLst>
                  <a:gd name="T0" fmla="*/ 9 w 27"/>
                  <a:gd name="T1" fmla="*/ 24 h 24"/>
                  <a:gd name="T2" fmla="*/ 15 w 27"/>
                  <a:gd name="T3" fmla="*/ 21 h 24"/>
                  <a:gd name="T4" fmla="*/ 19 w 27"/>
                  <a:gd name="T5" fmla="*/ 22 h 24"/>
                  <a:gd name="T6" fmla="*/ 25 w 27"/>
                  <a:gd name="T7" fmla="*/ 17 h 24"/>
                  <a:gd name="T8" fmla="*/ 25 w 27"/>
                  <a:gd name="T9" fmla="*/ 8 h 24"/>
                  <a:gd name="T10" fmla="*/ 12 w 27"/>
                  <a:gd name="T11" fmla="*/ 0 h 24"/>
                  <a:gd name="T12" fmla="*/ 0 w 27"/>
                  <a:gd name="T13" fmla="*/ 10 h 24"/>
                  <a:gd name="T14" fmla="*/ 0 w 27"/>
                  <a:gd name="T15" fmla="*/ 17 h 24"/>
                  <a:gd name="T16" fmla="*/ 9 w 2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9" y="24"/>
                    </a:moveTo>
                    <a:cubicBezTo>
                      <a:pt x="11" y="24"/>
                      <a:pt x="13" y="23"/>
                      <a:pt x="15" y="21"/>
                    </a:cubicBezTo>
                    <a:cubicBezTo>
                      <a:pt x="16" y="22"/>
                      <a:pt x="17" y="22"/>
                      <a:pt x="19" y="22"/>
                    </a:cubicBezTo>
                    <a:cubicBezTo>
                      <a:pt x="22" y="21"/>
                      <a:pt x="24" y="20"/>
                      <a:pt x="25" y="17"/>
                    </a:cubicBezTo>
                    <a:cubicBezTo>
                      <a:pt x="27" y="14"/>
                      <a:pt x="27" y="11"/>
                      <a:pt x="25" y="8"/>
                    </a:cubicBezTo>
                    <a:cubicBezTo>
                      <a:pt x="23" y="3"/>
                      <a:pt x="18" y="0"/>
                      <a:pt x="12" y="0"/>
                    </a:cubicBezTo>
                    <a:cubicBezTo>
                      <a:pt x="7" y="0"/>
                      <a:pt x="2" y="4"/>
                      <a:pt x="0" y="10"/>
                    </a:cubicBezTo>
                    <a:cubicBezTo>
                      <a:pt x="0" y="12"/>
                      <a:pt x="0" y="15"/>
                      <a:pt x="0" y="17"/>
                    </a:cubicBezTo>
                    <a:cubicBezTo>
                      <a:pt x="2" y="20"/>
                      <a:pt x="5" y="24"/>
                      <a:pt x="9" y="2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ïSľïḍè"/>
              <p:cNvSpPr/>
              <p:nvPr/>
            </p:nvSpPr>
            <p:spPr bwMode="auto">
              <a:xfrm>
                <a:off x="6414569" y="3474244"/>
                <a:ext cx="29750" cy="30990"/>
              </a:xfrm>
              <a:custGeom>
                <a:avLst/>
                <a:gdLst>
                  <a:gd name="T0" fmla="*/ 6 w 18"/>
                  <a:gd name="T1" fmla="*/ 18 h 18"/>
                  <a:gd name="T2" fmla="*/ 9 w 18"/>
                  <a:gd name="T3" fmla="*/ 17 h 18"/>
                  <a:gd name="T4" fmla="*/ 10 w 18"/>
                  <a:gd name="T5" fmla="*/ 17 h 18"/>
                  <a:gd name="T6" fmla="*/ 17 w 18"/>
                  <a:gd name="T7" fmla="*/ 8 h 18"/>
                  <a:gd name="T8" fmla="*/ 7 w 18"/>
                  <a:gd name="T9" fmla="*/ 0 h 18"/>
                  <a:gd name="T10" fmla="*/ 0 w 18"/>
                  <a:gd name="T11" fmla="*/ 6 h 18"/>
                  <a:gd name="T12" fmla="*/ 0 w 18"/>
                  <a:gd name="T13" fmla="*/ 12 h 18"/>
                  <a:gd name="T14" fmla="*/ 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6" y="18"/>
                    </a:moveTo>
                    <a:cubicBezTo>
                      <a:pt x="7" y="18"/>
                      <a:pt x="8" y="17"/>
                      <a:pt x="9" y="17"/>
                    </a:cubicBezTo>
                    <a:cubicBezTo>
                      <a:pt x="9" y="17"/>
                      <a:pt x="9" y="17"/>
                      <a:pt x="10" y="17"/>
                    </a:cubicBezTo>
                    <a:cubicBezTo>
                      <a:pt x="15" y="17"/>
                      <a:pt x="18" y="13"/>
                      <a:pt x="17" y="8"/>
                    </a:cubicBezTo>
                    <a:cubicBezTo>
                      <a:pt x="16" y="3"/>
                      <a:pt x="11" y="0"/>
                      <a:pt x="7" y="0"/>
                    </a:cubicBezTo>
                    <a:cubicBezTo>
                      <a:pt x="4" y="0"/>
                      <a:pt x="0" y="3"/>
                      <a:pt x="0" y="6"/>
                    </a:cubicBezTo>
                    <a:cubicBezTo>
                      <a:pt x="0" y="8"/>
                      <a:pt x="0" y="10"/>
                      <a:pt x="0" y="12"/>
                    </a:cubicBezTo>
                    <a:cubicBezTo>
                      <a:pt x="1" y="15"/>
                      <a:pt x="3" y="18"/>
                      <a:pt x="6" y="18"/>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ïṣḷíḍê"/>
              <p:cNvSpPr/>
              <p:nvPr/>
            </p:nvSpPr>
            <p:spPr bwMode="auto">
              <a:xfrm>
                <a:off x="6444319" y="3746950"/>
                <a:ext cx="26031" cy="26031"/>
              </a:xfrm>
              <a:custGeom>
                <a:avLst/>
                <a:gdLst>
                  <a:gd name="T0" fmla="*/ 9 w 15"/>
                  <a:gd name="T1" fmla="*/ 14 h 15"/>
                  <a:gd name="T2" fmla="*/ 13 w 15"/>
                  <a:gd name="T3" fmla="*/ 10 h 15"/>
                  <a:gd name="T4" fmla="*/ 12 w 15"/>
                  <a:gd name="T5" fmla="*/ 2 h 15"/>
                  <a:gd name="T6" fmla="*/ 3 w 15"/>
                  <a:gd name="T7" fmla="*/ 2 h 15"/>
                  <a:gd name="T8" fmla="*/ 1 w 15"/>
                  <a:gd name="T9" fmla="*/ 6 h 15"/>
                  <a:gd name="T10" fmla="*/ 2 w 15"/>
                  <a:gd name="T11" fmla="*/ 13 h 15"/>
                  <a:gd name="T12" fmla="*/ 9 w 15"/>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9" y="14"/>
                    </a:moveTo>
                    <a:cubicBezTo>
                      <a:pt x="11" y="13"/>
                      <a:pt x="12" y="12"/>
                      <a:pt x="13" y="10"/>
                    </a:cubicBezTo>
                    <a:cubicBezTo>
                      <a:pt x="15" y="7"/>
                      <a:pt x="14" y="4"/>
                      <a:pt x="12" y="2"/>
                    </a:cubicBezTo>
                    <a:cubicBezTo>
                      <a:pt x="9" y="0"/>
                      <a:pt x="6" y="0"/>
                      <a:pt x="3" y="2"/>
                    </a:cubicBezTo>
                    <a:cubicBezTo>
                      <a:pt x="2" y="3"/>
                      <a:pt x="2" y="5"/>
                      <a:pt x="1" y="6"/>
                    </a:cubicBezTo>
                    <a:cubicBezTo>
                      <a:pt x="0" y="8"/>
                      <a:pt x="0" y="11"/>
                      <a:pt x="2" y="13"/>
                    </a:cubicBezTo>
                    <a:cubicBezTo>
                      <a:pt x="4" y="15"/>
                      <a:pt x="7" y="15"/>
                      <a:pt x="9"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isľïḋê"/>
              <p:cNvSpPr/>
              <p:nvPr/>
            </p:nvSpPr>
            <p:spPr bwMode="auto">
              <a:xfrm>
                <a:off x="6523651" y="3777939"/>
                <a:ext cx="28511" cy="23552"/>
              </a:xfrm>
              <a:custGeom>
                <a:avLst/>
                <a:gdLst>
                  <a:gd name="T0" fmla="*/ 9 w 17"/>
                  <a:gd name="T1" fmla="*/ 14 h 14"/>
                  <a:gd name="T2" fmla="*/ 9 w 17"/>
                  <a:gd name="T3" fmla="*/ 0 h 14"/>
                  <a:gd name="T4" fmla="*/ 9 w 17"/>
                  <a:gd name="T5" fmla="*/ 14 h 14"/>
                </a:gdLst>
                <a:ahLst/>
                <a:cxnLst>
                  <a:cxn ang="0">
                    <a:pos x="T0" y="T1"/>
                  </a:cxn>
                  <a:cxn ang="0">
                    <a:pos x="T2" y="T3"/>
                  </a:cxn>
                  <a:cxn ang="0">
                    <a:pos x="T4" y="T5"/>
                  </a:cxn>
                </a:cxnLst>
                <a:rect l="0" t="0" r="r" b="b"/>
                <a:pathLst>
                  <a:path w="17" h="14">
                    <a:moveTo>
                      <a:pt x="9" y="14"/>
                    </a:moveTo>
                    <a:cubicBezTo>
                      <a:pt x="17" y="14"/>
                      <a:pt x="17" y="0"/>
                      <a:pt x="9" y="0"/>
                    </a:cubicBezTo>
                    <a:cubicBezTo>
                      <a:pt x="0" y="0"/>
                      <a:pt x="0" y="14"/>
                      <a:pt x="9"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ïṡḷidè"/>
              <p:cNvSpPr/>
              <p:nvPr/>
            </p:nvSpPr>
            <p:spPr bwMode="auto">
              <a:xfrm>
                <a:off x="6436882" y="4376652"/>
                <a:ext cx="32229" cy="27271"/>
              </a:xfrm>
              <a:custGeom>
                <a:avLst/>
                <a:gdLst>
                  <a:gd name="T0" fmla="*/ 10 w 19"/>
                  <a:gd name="T1" fmla="*/ 0 h 16"/>
                  <a:gd name="T2" fmla="*/ 10 w 19"/>
                  <a:gd name="T3" fmla="*/ 16 h 16"/>
                  <a:gd name="T4" fmla="*/ 10 w 19"/>
                  <a:gd name="T5" fmla="*/ 0 h 16"/>
                </a:gdLst>
                <a:ahLst/>
                <a:cxnLst>
                  <a:cxn ang="0">
                    <a:pos x="T0" y="T1"/>
                  </a:cxn>
                  <a:cxn ang="0">
                    <a:pos x="T2" y="T3"/>
                  </a:cxn>
                  <a:cxn ang="0">
                    <a:pos x="T4" y="T5"/>
                  </a:cxn>
                </a:cxnLst>
                <a:rect l="0" t="0" r="r" b="b"/>
                <a:pathLst>
                  <a:path w="19" h="16">
                    <a:moveTo>
                      <a:pt x="10" y="0"/>
                    </a:moveTo>
                    <a:cubicBezTo>
                      <a:pt x="0" y="0"/>
                      <a:pt x="0" y="16"/>
                      <a:pt x="10" y="16"/>
                    </a:cubicBezTo>
                    <a:cubicBezTo>
                      <a:pt x="19" y="16"/>
                      <a:pt x="19" y="0"/>
                      <a:pt x="10"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íşlíḍe"/>
              <p:cNvSpPr/>
              <p:nvPr/>
            </p:nvSpPr>
            <p:spPr bwMode="auto">
              <a:xfrm>
                <a:off x="6414569" y="4437390"/>
                <a:ext cx="24791" cy="23552"/>
              </a:xfrm>
              <a:custGeom>
                <a:avLst/>
                <a:gdLst>
                  <a:gd name="T0" fmla="*/ 13 w 15"/>
                  <a:gd name="T1" fmla="*/ 12 h 14"/>
                  <a:gd name="T2" fmla="*/ 15 w 15"/>
                  <a:gd name="T3" fmla="*/ 7 h 14"/>
                  <a:gd name="T4" fmla="*/ 13 w 15"/>
                  <a:gd name="T5" fmla="*/ 2 h 14"/>
                  <a:gd name="T6" fmla="*/ 7 w 15"/>
                  <a:gd name="T7" fmla="*/ 1 h 14"/>
                  <a:gd name="T8" fmla="*/ 5 w 15"/>
                  <a:gd name="T9" fmla="*/ 1 h 14"/>
                  <a:gd name="T10" fmla="*/ 0 w 15"/>
                  <a:gd name="T11" fmla="*/ 7 h 14"/>
                  <a:gd name="T12" fmla="*/ 5 w 15"/>
                  <a:gd name="T13" fmla="*/ 13 h 14"/>
                  <a:gd name="T14" fmla="*/ 7 w 15"/>
                  <a:gd name="T15" fmla="*/ 13 h 14"/>
                  <a:gd name="T16" fmla="*/ 13 w 1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2"/>
                    </a:moveTo>
                    <a:cubicBezTo>
                      <a:pt x="14" y="10"/>
                      <a:pt x="15" y="9"/>
                      <a:pt x="15" y="7"/>
                    </a:cubicBezTo>
                    <a:cubicBezTo>
                      <a:pt x="15" y="5"/>
                      <a:pt x="14" y="3"/>
                      <a:pt x="13" y="2"/>
                    </a:cubicBezTo>
                    <a:cubicBezTo>
                      <a:pt x="11" y="0"/>
                      <a:pt x="9" y="0"/>
                      <a:pt x="7" y="1"/>
                    </a:cubicBezTo>
                    <a:cubicBezTo>
                      <a:pt x="6" y="1"/>
                      <a:pt x="5" y="1"/>
                      <a:pt x="5" y="1"/>
                    </a:cubicBezTo>
                    <a:cubicBezTo>
                      <a:pt x="2" y="1"/>
                      <a:pt x="0" y="4"/>
                      <a:pt x="0" y="7"/>
                    </a:cubicBezTo>
                    <a:cubicBezTo>
                      <a:pt x="0" y="10"/>
                      <a:pt x="2" y="13"/>
                      <a:pt x="5" y="13"/>
                    </a:cubicBezTo>
                    <a:cubicBezTo>
                      <a:pt x="5" y="13"/>
                      <a:pt x="6" y="13"/>
                      <a:pt x="7" y="13"/>
                    </a:cubicBezTo>
                    <a:cubicBezTo>
                      <a:pt x="9" y="14"/>
                      <a:pt x="11" y="13"/>
                      <a:pt x="13" y="1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išliḓê"/>
              <p:cNvSpPr/>
              <p:nvPr/>
            </p:nvSpPr>
            <p:spPr bwMode="auto">
              <a:xfrm>
                <a:off x="6423247" y="4503088"/>
                <a:ext cx="23552" cy="18594"/>
              </a:xfrm>
              <a:custGeom>
                <a:avLst/>
                <a:gdLst>
                  <a:gd name="T0" fmla="*/ 7 w 14"/>
                  <a:gd name="T1" fmla="*/ 0 h 11"/>
                  <a:gd name="T2" fmla="*/ 7 w 14"/>
                  <a:gd name="T3" fmla="*/ 11 h 11"/>
                  <a:gd name="T4" fmla="*/ 7 w 14"/>
                  <a:gd name="T5" fmla="*/ 0 h 11"/>
                </a:gdLst>
                <a:ahLst/>
                <a:cxnLst>
                  <a:cxn ang="0">
                    <a:pos x="T0" y="T1"/>
                  </a:cxn>
                  <a:cxn ang="0">
                    <a:pos x="T2" y="T3"/>
                  </a:cxn>
                  <a:cxn ang="0">
                    <a:pos x="T4" y="T5"/>
                  </a:cxn>
                </a:cxnLst>
                <a:rect l="0" t="0" r="r" b="b"/>
                <a:pathLst>
                  <a:path w="14" h="11">
                    <a:moveTo>
                      <a:pt x="7" y="0"/>
                    </a:moveTo>
                    <a:cubicBezTo>
                      <a:pt x="0" y="0"/>
                      <a:pt x="0" y="11"/>
                      <a:pt x="7" y="11"/>
                    </a:cubicBezTo>
                    <a:cubicBezTo>
                      <a:pt x="14" y="11"/>
                      <a:pt x="14" y="0"/>
                      <a:pt x="7"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iṥliďè"/>
              <p:cNvSpPr/>
              <p:nvPr/>
            </p:nvSpPr>
            <p:spPr bwMode="auto">
              <a:xfrm>
                <a:off x="6357549" y="3207736"/>
                <a:ext cx="1400715" cy="1869273"/>
              </a:xfrm>
              <a:custGeom>
                <a:avLst/>
                <a:gdLst>
                  <a:gd name="T0" fmla="*/ 609 w 819"/>
                  <a:gd name="T1" fmla="*/ 113 h 1095"/>
                  <a:gd name="T2" fmla="*/ 523 w 819"/>
                  <a:gd name="T3" fmla="*/ 90 h 1095"/>
                  <a:gd name="T4" fmla="*/ 419 w 819"/>
                  <a:gd name="T5" fmla="*/ 47 h 1095"/>
                  <a:gd name="T6" fmla="*/ 330 w 819"/>
                  <a:gd name="T7" fmla="*/ 6 h 1095"/>
                  <a:gd name="T8" fmla="*/ 258 w 819"/>
                  <a:gd name="T9" fmla="*/ 20 h 1095"/>
                  <a:gd name="T10" fmla="*/ 207 w 819"/>
                  <a:gd name="T11" fmla="*/ 52 h 1095"/>
                  <a:gd name="T12" fmla="*/ 156 w 819"/>
                  <a:gd name="T13" fmla="*/ 111 h 1095"/>
                  <a:gd name="T14" fmla="*/ 75 w 819"/>
                  <a:gd name="T15" fmla="*/ 198 h 1095"/>
                  <a:gd name="T16" fmla="*/ 126 w 819"/>
                  <a:gd name="T17" fmla="*/ 199 h 1095"/>
                  <a:gd name="T18" fmla="*/ 151 w 819"/>
                  <a:gd name="T19" fmla="*/ 210 h 1095"/>
                  <a:gd name="T20" fmla="*/ 199 w 819"/>
                  <a:gd name="T21" fmla="*/ 237 h 1095"/>
                  <a:gd name="T22" fmla="*/ 228 w 819"/>
                  <a:gd name="T23" fmla="*/ 269 h 1095"/>
                  <a:gd name="T24" fmla="*/ 271 w 819"/>
                  <a:gd name="T25" fmla="*/ 272 h 1095"/>
                  <a:gd name="T26" fmla="*/ 273 w 819"/>
                  <a:gd name="T27" fmla="*/ 300 h 1095"/>
                  <a:gd name="T28" fmla="*/ 231 w 819"/>
                  <a:gd name="T29" fmla="*/ 323 h 1095"/>
                  <a:gd name="T30" fmla="*/ 151 w 819"/>
                  <a:gd name="T31" fmla="*/ 393 h 1095"/>
                  <a:gd name="T32" fmla="*/ 52 w 819"/>
                  <a:gd name="T33" fmla="*/ 416 h 1095"/>
                  <a:gd name="T34" fmla="*/ 12 w 819"/>
                  <a:gd name="T35" fmla="*/ 494 h 1095"/>
                  <a:gd name="T36" fmla="*/ 36 w 819"/>
                  <a:gd name="T37" fmla="*/ 503 h 1095"/>
                  <a:gd name="T38" fmla="*/ 23 w 819"/>
                  <a:gd name="T39" fmla="*/ 554 h 1095"/>
                  <a:gd name="T40" fmla="*/ 31 w 819"/>
                  <a:gd name="T41" fmla="*/ 605 h 1095"/>
                  <a:gd name="T42" fmla="*/ 58 w 819"/>
                  <a:gd name="T43" fmla="*/ 631 h 1095"/>
                  <a:gd name="T44" fmla="*/ 88 w 819"/>
                  <a:gd name="T45" fmla="*/ 667 h 1095"/>
                  <a:gd name="T46" fmla="*/ 104 w 819"/>
                  <a:gd name="T47" fmla="*/ 719 h 1095"/>
                  <a:gd name="T48" fmla="*/ 73 w 819"/>
                  <a:gd name="T49" fmla="*/ 752 h 1095"/>
                  <a:gd name="T50" fmla="*/ 96 w 819"/>
                  <a:gd name="T51" fmla="*/ 799 h 1095"/>
                  <a:gd name="T52" fmla="*/ 106 w 819"/>
                  <a:gd name="T53" fmla="*/ 846 h 1095"/>
                  <a:gd name="T54" fmla="*/ 199 w 819"/>
                  <a:gd name="T55" fmla="*/ 908 h 1095"/>
                  <a:gd name="T56" fmla="*/ 227 w 819"/>
                  <a:gd name="T57" fmla="*/ 937 h 1095"/>
                  <a:gd name="T58" fmla="*/ 280 w 819"/>
                  <a:gd name="T59" fmla="*/ 935 h 1095"/>
                  <a:gd name="T60" fmla="*/ 288 w 819"/>
                  <a:gd name="T61" fmla="*/ 974 h 1095"/>
                  <a:gd name="T62" fmla="*/ 306 w 819"/>
                  <a:gd name="T63" fmla="*/ 997 h 1095"/>
                  <a:gd name="T64" fmla="*/ 343 w 819"/>
                  <a:gd name="T65" fmla="*/ 1040 h 1095"/>
                  <a:gd name="T66" fmla="*/ 425 w 819"/>
                  <a:gd name="T67" fmla="*/ 1066 h 1095"/>
                  <a:gd name="T68" fmla="*/ 493 w 819"/>
                  <a:gd name="T69" fmla="*/ 1081 h 1095"/>
                  <a:gd name="T70" fmla="*/ 562 w 819"/>
                  <a:gd name="T71" fmla="*/ 1094 h 1095"/>
                  <a:gd name="T72" fmla="*/ 623 w 819"/>
                  <a:gd name="T73" fmla="*/ 1041 h 1095"/>
                  <a:gd name="T74" fmla="*/ 618 w 819"/>
                  <a:gd name="T75" fmla="*/ 1000 h 1095"/>
                  <a:gd name="T76" fmla="*/ 645 w 819"/>
                  <a:gd name="T77" fmla="*/ 990 h 1095"/>
                  <a:gd name="T78" fmla="*/ 659 w 819"/>
                  <a:gd name="T79" fmla="*/ 983 h 1095"/>
                  <a:gd name="T80" fmla="*/ 687 w 819"/>
                  <a:gd name="T81" fmla="*/ 959 h 1095"/>
                  <a:gd name="T82" fmla="*/ 698 w 819"/>
                  <a:gd name="T83" fmla="*/ 928 h 1095"/>
                  <a:gd name="T84" fmla="*/ 705 w 819"/>
                  <a:gd name="T85" fmla="*/ 911 h 1095"/>
                  <a:gd name="T86" fmla="*/ 724 w 819"/>
                  <a:gd name="T87" fmla="*/ 880 h 1095"/>
                  <a:gd name="T88" fmla="*/ 704 w 819"/>
                  <a:gd name="T89" fmla="*/ 863 h 1095"/>
                  <a:gd name="T90" fmla="*/ 675 w 819"/>
                  <a:gd name="T91" fmla="*/ 851 h 1095"/>
                  <a:gd name="T92" fmla="*/ 717 w 819"/>
                  <a:gd name="T93" fmla="*/ 763 h 1095"/>
                  <a:gd name="T94" fmla="*/ 730 w 819"/>
                  <a:gd name="T95" fmla="*/ 694 h 1095"/>
                  <a:gd name="T96" fmla="*/ 722 w 819"/>
                  <a:gd name="T97" fmla="*/ 671 h 1095"/>
                  <a:gd name="T98" fmla="*/ 771 w 819"/>
                  <a:gd name="T99" fmla="*/ 663 h 1095"/>
                  <a:gd name="T100" fmla="*/ 808 w 819"/>
                  <a:gd name="T101" fmla="*/ 639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1095">
                    <a:moveTo>
                      <a:pt x="819" y="638"/>
                    </a:moveTo>
                    <a:cubicBezTo>
                      <a:pt x="802" y="440"/>
                      <a:pt x="726" y="259"/>
                      <a:pt x="609" y="113"/>
                    </a:cubicBezTo>
                    <a:cubicBezTo>
                      <a:pt x="592" y="108"/>
                      <a:pt x="575" y="102"/>
                      <a:pt x="559" y="97"/>
                    </a:cubicBezTo>
                    <a:cubicBezTo>
                      <a:pt x="547" y="93"/>
                      <a:pt x="535" y="89"/>
                      <a:pt x="523" y="90"/>
                    </a:cubicBezTo>
                    <a:cubicBezTo>
                      <a:pt x="508" y="79"/>
                      <a:pt x="489" y="71"/>
                      <a:pt x="471" y="66"/>
                    </a:cubicBezTo>
                    <a:cubicBezTo>
                      <a:pt x="452" y="62"/>
                      <a:pt x="435" y="62"/>
                      <a:pt x="419" y="47"/>
                    </a:cubicBezTo>
                    <a:cubicBezTo>
                      <a:pt x="406" y="35"/>
                      <a:pt x="394" y="24"/>
                      <a:pt x="378" y="17"/>
                    </a:cubicBezTo>
                    <a:cubicBezTo>
                      <a:pt x="362" y="11"/>
                      <a:pt x="346" y="8"/>
                      <a:pt x="330" y="6"/>
                    </a:cubicBezTo>
                    <a:cubicBezTo>
                      <a:pt x="313" y="4"/>
                      <a:pt x="294" y="0"/>
                      <a:pt x="277" y="7"/>
                    </a:cubicBezTo>
                    <a:cubicBezTo>
                      <a:pt x="270" y="10"/>
                      <a:pt x="264" y="15"/>
                      <a:pt x="258" y="20"/>
                    </a:cubicBezTo>
                    <a:cubicBezTo>
                      <a:pt x="250" y="25"/>
                      <a:pt x="243" y="25"/>
                      <a:pt x="235" y="28"/>
                    </a:cubicBezTo>
                    <a:cubicBezTo>
                      <a:pt x="222" y="31"/>
                      <a:pt x="213" y="40"/>
                      <a:pt x="207" y="52"/>
                    </a:cubicBezTo>
                    <a:cubicBezTo>
                      <a:pt x="202" y="62"/>
                      <a:pt x="199" y="74"/>
                      <a:pt x="195" y="84"/>
                    </a:cubicBezTo>
                    <a:cubicBezTo>
                      <a:pt x="188" y="102"/>
                      <a:pt x="175" y="108"/>
                      <a:pt x="156" y="111"/>
                    </a:cubicBezTo>
                    <a:cubicBezTo>
                      <a:pt x="124" y="117"/>
                      <a:pt x="96" y="130"/>
                      <a:pt x="80" y="160"/>
                    </a:cubicBezTo>
                    <a:cubicBezTo>
                      <a:pt x="75" y="170"/>
                      <a:pt x="66" y="188"/>
                      <a:pt x="75" y="198"/>
                    </a:cubicBezTo>
                    <a:cubicBezTo>
                      <a:pt x="80" y="203"/>
                      <a:pt x="86" y="203"/>
                      <a:pt x="91" y="202"/>
                    </a:cubicBezTo>
                    <a:cubicBezTo>
                      <a:pt x="103" y="201"/>
                      <a:pt x="114" y="199"/>
                      <a:pt x="126" y="199"/>
                    </a:cubicBezTo>
                    <a:cubicBezTo>
                      <a:pt x="131" y="199"/>
                      <a:pt x="136" y="199"/>
                      <a:pt x="140" y="200"/>
                    </a:cubicBezTo>
                    <a:cubicBezTo>
                      <a:pt x="149" y="200"/>
                      <a:pt x="148" y="203"/>
                      <a:pt x="151" y="210"/>
                    </a:cubicBezTo>
                    <a:cubicBezTo>
                      <a:pt x="154" y="215"/>
                      <a:pt x="158" y="219"/>
                      <a:pt x="163" y="222"/>
                    </a:cubicBezTo>
                    <a:cubicBezTo>
                      <a:pt x="173" y="228"/>
                      <a:pt x="193" y="226"/>
                      <a:pt x="199" y="237"/>
                    </a:cubicBezTo>
                    <a:cubicBezTo>
                      <a:pt x="203" y="245"/>
                      <a:pt x="202" y="252"/>
                      <a:pt x="208" y="259"/>
                    </a:cubicBezTo>
                    <a:cubicBezTo>
                      <a:pt x="213" y="264"/>
                      <a:pt x="221" y="267"/>
                      <a:pt x="228" y="269"/>
                    </a:cubicBezTo>
                    <a:cubicBezTo>
                      <a:pt x="237" y="271"/>
                      <a:pt x="246" y="270"/>
                      <a:pt x="255" y="270"/>
                    </a:cubicBezTo>
                    <a:cubicBezTo>
                      <a:pt x="260" y="270"/>
                      <a:pt x="266" y="270"/>
                      <a:pt x="271" y="272"/>
                    </a:cubicBezTo>
                    <a:cubicBezTo>
                      <a:pt x="279" y="275"/>
                      <a:pt x="289" y="284"/>
                      <a:pt x="282" y="293"/>
                    </a:cubicBezTo>
                    <a:cubicBezTo>
                      <a:pt x="279" y="295"/>
                      <a:pt x="276" y="297"/>
                      <a:pt x="273" y="300"/>
                    </a:cubicBezTo>
                    <a:cubicBezTo>
                      <a:pt x="273" y="300"/>
                      <a:pt x="273" y="300"/>
                      <a:pt x="272" y="301"/>
                    </a:cubicBezTo>
                    <a:cubicBezTo>
                      <a:pt x="257" y="305"/>
                      <a:pt x="244" y="315"/>
                      <a:pt x="231" y="323"/>
                    </a:cubicBezTo>
                    <a:cubicBezTo>
                      <a:pt x="217" y="333"/>
                      <a:pt x="203" y="342"/>
                      <a:pt x="191" y="353"/>
                    </a:cubicBezTo>
                    <a:cubicBezTo>
                      <a:pt x="176" y="365"/>
                      <a:pt x="165" y="380"/>
                      <a:pt x="151" y="393"/>
                    </a:cubicBezTo>
                    <a:cubicBezTo>
                      <a:pt x="137" y="406"/>
                      <a:pt x="122" y="413"/>
                      <a:pt x="103" y="414"/>
                    </a:cubicBezTo>
                    <a:cubicBezTo>
                      <a:pt x="86" y="415"/>
                      <a:pt x="69" y="413"/>
                      <a:pt x="52" y="416"/>
                    </a:cubicBezTo>
                    <a:cubicBezTo>
                      <a:pt x="25" y="420"/>
                      <a:pt x="0" y="437"/>
                      <a:pt x="0" y="467"/>
                    </a:cubicBezTo>
                    <a:cubicBezTo>
                      <a:pt x="1" y="477"/>
                      <a:pt x="4" y="487"/>
                      <a:pt x="12" y="494"/>
                    </a:cubicBezTo>
                    <a:cubicBezTo>
                      <a:pt x="16" y="498"/>
                      <a:pt x="21" y="500"/>
                      <a:pt x="26" y="501"/>
                    </a:cubicBezTo>
                    <a:cubicBezTo>
                      <a:pt x="28" y="502"/>
                      <a:pt x="34" y="502"/>
                      <a:pt x="36" y="503"/>
                    </a:cubicBezTo>
                    <a:cubicBezTo>
                      <a:pt x="40" y="508"/>
                      <a:pt x="34" y="520"/>
                      <a:pt x="32" y="524"/>
                    </a:cubicBezTo>
                    <a:cubicBezTo>
                      <a:pt x="29" y="534"/>
                      <a:pt x="26" y="544"/>
                      <a:pt x="23" y="554"/>
                    </a:cubicBezTo>
                    <a:cubicBezTo>
                      <a:pt x="20" y="564"/>
                      <a:pt x="15" y="575"/>
                      <a:pt x="14" y="585"/>
                    </a:cubicBezTo>
                    <a:cubicBezTo>
                      <a:pt x="13" y="597"/>
                      <a:pt x="21" y="603"/>
                      <a:pt x="31" y="605"/>
                    </a:cubicBezTo>
                    <a:cubicBezTo>
                      <a:pt x="40" y="607"/>
                      <a:pt x="47" y="605"/>
                      <a:pt x="50" y="615"/>
                    </a:cubicBezTo>
                    <a:cubicBezTo>
                      <a:pt x="52" y="621"/>
                      <a:pt x="53" y="627"/>
                      <a:pt x="58" y="631"/>
                    </a:cubicBezTo>
                    <a:cubicBezTo>
                      <a:pt x="65" y="638"/>
                      <a:pt x="75" y="639"/>
                      <a:pt x="84" y="638"/>
                    </a:cubicBezTo>
                    <a:cubicBezTo>
                      <a:pt x="82" y="649"/>
                      <a:pt x="81" y="660"/>
                      <a:pt x="88" y="667"/>
                    </a:cubicBezTo>
                    <a:cubicBezTo>
                      <a:pt x="88" y="672"/>
                      <a:pt x="89" y="677"/>
                      <a:pt x="91" y="682"/>
                    </a:cubicBezTo>
                    <a:cubicBezTo>
                      <a:pt x="97" y="695"/>
                      <a:pt x="110" y="707"/>
                      <a:pt x="104" y="719"/>
                    </a:cubicBezTo>
                    <a:cubicBezTo>
                      <a:pt x="101" y="727"/>
                      <a:pt x="92" y="730"/>
                      <a:pt x="85" y="733"/>
                    </a:cubicBezTo>
                    <a:cubicBezTo>
                      <a:pt x="78" y="737"/>
                      <a:pt x="71" y="744"/>
                      <a:pt x="73" y="752"/>
                    </a:cubicBezTo>
                    <a:cubicBezTo>
                      <a:pt x="77" y="763"/>
                      <a:pt x="94" y="760"/>
                      <a:pt x="102" y="768"/>
                    </a:cubicBezTo>
                    <a:cubicBezTo>
                      <a:pt x="110" y="776"/>
                      <a:pt x="104" y="790"/>
                      <a:pt x="96" y="799"/>
                    </a:cubicBezTo>
                    <a:cubicBezTo>
                      <a:pt x="89" y="808"/>
                      <a:pt x="80" y="819"/>
                      <a:pt x="82" y="830"/>
                    </a:cubicBezTo>
                    <a:cubicBezTo>
                      <a:pt x="85" y="840"/>
                      <a:pt x="96" y="845"/>
                      <a:pt x="106" y="846"/>
                    </a:cubicBezTo>
                    <a:cubicBezTo>
                      <a:pt x="116" y="846"/>
                      <a:pt x="126" y="843"/>
                      <a:pt x="136" y="843"/>
                    </a:cubicBezTo>
                    <a:cubicBezTo>
                      <a:pt x="170" y="842"/>
                      <a:pt x="201" y="874"/>
                      <a:pt x="199" y="908"/>
                    </a:cubicBezTo>
                    <a:cubicBezTo>
                      <a:pt x="199" y="919"/>
                      <a:pt x="196" y="932"/>
                      <a:pt x="205" y="938"/>
                    </a:cubicBezTo>
                    <a:cubicBezTo>
                      <a:pt x="211" y="943"/>
                      <a:pt x="221" y="941"/>
                      <a:pt x="227" y="937"/>
                    </a:cubicBezTo>
                    <a:cubicBezTo>
                      <a:pt x="234" y="933"/>
                      <a:pt x="240" y="928"/>
                      <a:pt x="248" y="925"/>
                    </a:cubicBezTo>
                    <a:cubicBezTo>
                      <a:pt x="259" y="921"/>
                      <a:pt x="273" y="925"/>
                      <a:pt x="280" y="935"/>
                    </a:cubicBezTo>
                    <a:cubicBezTo>
                      <a:pt x="288" y="944"/>
                      <a:pt x="288" y="959"/>
                      <a:pt x="281" y="969"/>
                    </a:cubicBezTo>
                    <a:cubicBezTo>
                      <a:pt x="283" y="970"/>
                      <a:pt x="286" y="972"/>
                      <a:pt x="288" y="974"/>
                    </a:cubicBezTo>
                    <a:cubicBezTo>
                      <a:pt x="286" y="979"/>
                      <a:pt x="288" y="984"/>
                      <a:pt x="291" y="989"/>
                    </a:cubicBezTo>
                    <a:cubicBezTo>
                      <a:pt x="295" y="993"/>
                      <a:pt x="301" y="994"/>
                      <a:pt x="306" y="997"/>
                    </a:cubicBezTo>
                    <a:cubicBezTo>
                      <a:pt x="314" y="1002"/>
                      <a:pt x="315" y="1008"/>
                      <a:pt x="318" y="1016"/>
                    </a:cubicBezTo>
                    <a:cubicBezTo>
                      <a:pt x="323" y="1029"/>
                      <a:pt x="330" y="1035"/>
                      <a:pt x="343" y="1040"/>
                    </a:cubicBezTo>
                    <a:cubicBezTo>
                      <a:pt x="358" y="1048"/>
                      <a:pt x="374" y="1055"/>
                      <a:pt x="390" y="1062"/>
                    </a:cubicBezTo>
                    <a:cubicBezTo>
                      <a:pt x="402" y="1067"/>
                      <a:pt x="413" y="1069"/>
                      <a:pt x="425" y="1066"/>
                    </a:cubicBezTo>
                    <a:cubicBezTo>
                      <a:pt x="439" y="1072"/>
                      <a:pt x="452" y="1077"/>
                      <a:pt x="466" y="1083"/>
                    </a:cubicBezTo>
                    <a:cubicBezTo>
                      <a:pt x="475" y="1087"/>
                      <a:pt x="488" y="1090"/>
                      <a:pt x="493" y="1081"/>
                    </a:cubicBezTo>
                    <a:cubicBezTo>
                      <a:pt x="495" y="1085"/>
                      <a:pt x="497" y="1089"/>
                      <a:pt x="499" y="1093"/>
                    </a:cubicBezTo>
                    <a:cubicBezTo>
                      <a:pt x="520" y="1093"/>
                      <a:pt x="541" y="1094"/>
                      <a:pt x="562" y="1094"/>
                    </a:cubicBezTo>
                    <a:cubicBezTo>
                      <a:pt x="579" y="1095"/>
                      <a:pt x="597" y="1095"/>
                      <a:pt x="612" y="1085"/>
                    </a:cubicBezTo>
                    <a:cubicBezTo>
                      <a:pt x="627" y="1076"/>
                      <a:pt x="635" y="1054"/>
                      <a:pt x="623" y="1041"/>
                    </a:cubicBezTo>
                    <a:cubicBezTo>
                      <a:pt x="619" y="1036"/>
                      <a:pt x="613" y="1034"/>
                      <a:pt x="610" y="1028"/>
                    </a:cubicBezTo>
                    <a:cubicBezTo>
                      <a:pt x="605" y="1019"/>
                      <a:pt x="612" y="1008"/>
                      <a:pt x="618" y="1000"/>
                    </a:cubicBezTo>
                    <a:cubicBezTo>
                      <a:pt x="619" y="999"/>
                      <a:pt x="619" y="997"/>
                      <a:pt x="620" y="996"/>
                    </a:cubicBezTo>
                    <a:cubicBezTo>
                      <a:pt x="629" y="997"/>
                      <a:pt x="638" y="995"/>
                      <a:pt x="645" y="990"/>
                    </a:cubicBezTo>
                    <a:cubicBezTo>
                      <a:pt x="645" y="993"/>
                      <a:pt x="648" y="995"/>
                      <a:pt x="651" y="993"/>
                    </a:cubicBezTo>
                    <a:cubicBezTo>
                      <a:pt x="656" y="991"/>
                      <a:pt x="658" y="987"/>
                      <a:pt x="659" y="983"/>
                    </a:cubicBezTo>
                    <a:cubicBezTo>
                      <a:pt x="666" y="984"/>
                      <a:pt x="674" y="983"/>
                      <a:pt x="680" y="977"/>
                    </a:cubicBezTo>
                    <a:cubicBezTo>
                      <a:pt x="685" y="973"/>
                      <a:pt x="687" y="966"/>
                      <a:pt x="687" y="959"/>
                    </a:cubicBezTo>
                    <a:cubicBezTo>
                      <a:pt x="686" y="951"/>
                      <a:pt x="681" y="948"/>
                      <a:pt x="689" y="942"/>
                    </a:cubicBezTo>
                    <a:cubicBezTo>
                      <a:pt x="693" y="938"/>
                      <a:pt x="697" y="934"/>
                      <a:pt x="698" y="928"/>
                    </a:cubicBezTo>
                    <a:cubicBezTo>
                      <a:pt x="699" y="925"/>
                      <a:pt x="698" y="921"/>
                      <a:pt x="699" y="918"/>
                    </a:cubicBezTo>
                    <a:cubicBezTo>
                      <a:pt x="700" y="916"/>
                      <a:pt x="703" y="913"/>
                      <a:pt x="705" y="911"/>
                    </a:cubicBezTo>
                    <a:cubicBezTo>
                      <a:pt x="712" y="905"/>
                      <a:pt x="720" y="901"/>
                      <a:pt x="725" y="891"/>
                    </a:cubicBezTo>
                    <a:cubicBezTo>
                      <a:pt x="727" y="888"/>
                      <a:pt x="727" y="883"/>
                      <a:pt x="724" y="880"/>
                    </a:cubicBezTo>
                    <a:cubicBezTo>
                      <a:pt x="728" y="876"/>
                      <a:pt x="730" y="871"/>
                      <a:pt x="726" y="865"/>
                    </a:cubicBezTo>
                    <a:cubicBezTo>
                      <a:pt x="721" y="857"/>
                      <a:pt x="711" y="858"/>
                      <a:pt x="704" y="863"/>
                    </a:cubicBezTo>
                    <a:cubicBezTo>
                      <a:pt x="702" y="863"/>
                      <a:pt x="701" y="865"/>
                      <a:pt x="700" y="866"/>
                    </a:cubicBezTo>
                    <a:cubicBezTo>
                      <a:pt x="689" y="864"/>
                      <a:pt x="680" y="860"/>
                      <a:pt x="675" y="851"/>
                    </a:cubicBezTo>
                    <a:cubicBezTo>
                      <a:pt x="665" y="833"/>
                      <a:pt x="681" y="813"/>
                      <a:pt x="695" y="798"/>
                    </a:cubicBezTo>
                    <a:cubicBezTo>
                      <a:pt x="704" y="788"/>
                      <a:pt x="713" y="777"/>
                      <a:pt x="717" y="763"/>
                    </a:cubicBezTo>
                    <a:cubicBezTo>
                      <a:pt x="719" y="753"/>
                      <a:pt x="717" y="741"/>
                      <a:pt x="711" y="733"/>
                    </a:cubicBezTo>
                    <a:cubicBezTo>
                      <a:pt x="722" y="723"/>
                      <a:pt x="730" y="710"/>
                      <a:pt x="730" y="694"/>
                    </a:cubicBezTo>
                    <a:cubicBezTo>
                      <a:pt x="729" y="690"/>
                      <a:pt x="729" y="686"/>
                      <a:pt x="727" y="683"/>
                    </a:cubicBezTo>
                    <a:cubicBezTo>
                      <a:pt x="726" y="680"/>
                      <a:pt x="722" y="674"/>
                      <a:pt x="722" y="671"/>
                    </a:cubicBezTo>
                    <a:cubicBezTo>
                      <a:pt x="722" y="668"/>
                      <a:pt x="724" y="666"/>
                      <a:pt x="726" y="663"/>
                    </a:cubicBezTo>
                    <a:cubicBezTo>
                      <a:pt x="741" y="663"/>
                      <a:pt x="756" y="663"/>
                      <a:pt x="771" y="663"/>
                    </a:cubicBezTo>
                    <a:cubicBezTo>
                      <a:pt x="780" y="663"/>
                      <a:pt x="789" y="663"/>
                      <a:pt x="797" y="660"/>
                    </a:cubicBezTo>
                    <a:cubicBezTo>
                      <a:pt x="804" y="656"/>
                      <a:pt x="810" y="647"/>
                      <a:pt x="808" y="639"/>
                    </a:cubicBezTo>
                    <a:cubicBezTo>
                      <a:pt x="812" y="639"/>
                      <a:pt x="815" y="639"/>
                      <a:pt x="819" y="638"/>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iś1îďê"/>
              <p:cNvSpPr/>
              <p:nvPr/>
            </p:nvSpPr>
            <p:spPr bwMode="auto">
              <a:xfrm>
                <a:off x="4427538" y="2776365"/>
                <a:ext cx="1932491" cy="1817211"/>
              </a:xfrm>
              <a:custGeom>
                <a:avLst/>
                <a:gdLst>
                  <a:gd name="T0" fmla="*/ 80 w 1130"/>
                  <a:gd name="T1" fmla="*/ 1029 h 1065"/>
                  <a:gd name="T2" fmla="*/ 168 w 1130"/>
                  <a:gd name="T3" fmla="*/ 960 h 1065"/>
                  <a:gd name="T4" fmla="*/ 231 w 1130"/>
                  <a:gd name="T5" fmla="*/ 961 h 1065"/>
                  <a:gd name="T6" fmla="*/ 271 w 1130"/>
                  <a:gd name="T7" fmla="*/ 923 h 1065"/>
                  <a:gd name="T8" fmla="*/ 247 w 1130"/>
                  <a:gd name="T9" fmla="*/ 888 h 1065"/>
                  <a:gd name="T10" fmla="*/ 268 w 1130"/>
                  <a:gd name="T11" fmla="*/ 803 h 1065"/>
                  <a:gd name="T12" fmla="*/ 357 w 1130"/>
                  <a:gd name="T13" fmla="*/ 771 h 1065"/>
                  <a:gd name="T14" fmla="*/ 580 w 1130"/>
                  <a:gd name="T15" fmla="*/ 731 h 1065"/>
                  <a:gd name="T16" fmla="*/ 660 w 1130"/>
                  <a:gd name="T17" fmla="*/ 705 h 1065"/>
                  <a:gd name="T18" fmla="*/ 693 w 1130"/>
                  <a:gd name="T19" fmla="*/ 632 h 1065"/>
                  <a:gd name="T20" fmla="*/ 648 w 1130"/>
                  <a:gd name="T21" fmla="*/ 563 h 1065"/>
                  <a:gd name="T22" fmla="*/ 678 w 1130"/>
                  <a:gd name="T23" fmla="*/ 479 h 1065"/>
                  <a:gd name="T24" fmla="*/ 764 w 1130"/>
                  <a:gd name="T25" fmla="*/ 442 h 1065"/>
                  <a:gd name="T26" fmla="*/ 1019 w 1130"/>
                  <a:gd name="T27" fmla="*/ 373 h 1065"/>
                  <a:gd name="T28" fmla="*/ 1094 w 1130"/>
                  <a:gd name="T29" fmla="*/ 342 h 1065"/>
                  <a:gd name="T30" fmla="*/ 1122 w 1130"/>
                  <a:gd name="T31" fmla="*/ 271 h 1065"/>
                  <a:gd name="T32" fmla="*/ 1038 w 1130"/>
                  <a:gd name="T33" fmla="*/ 213 h 1065"/>
                  <a:gd name="T34" fmla="*/ 969 w 1130"/>
                  <a:gd name="T35" fmla="*/ 142 h 1065"/>
                  <a:gd name="T36" fmla="*/ 1015 w 1130"/>
                  <a:gd name="T37" fmla="*/ 61 h 1065"/>
                  <a:gd name="T38" fmla="*/ 986 w 1130"/>
                  <a:gd name="T39" fmla="*/ 0 h 1065"/>
                  <a:gd name="T40" fmla="*/ 976 w 1130"/>
                  <a:gd name="T41" fmla="*/ 0 h 1065"/>
                  <a:gd name="T42" fmla="*/ 0 w 1130"/>
                  <a:gd name="T43" fmla="*/ 975 h 1065"/>
                  <a:gd name="T44" fmla="*/ 4 w 1130"/>
                  <a:gd name="T45" fmla="*/ 1061 h 1065"/>
                  <a:gd name="T46" fmla="*/ 80 w 1130"/>
                  <a:gd name="T47" fmla="*/ 1029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0" h="1065">
                    <a:moveTo>
                      <a:pt x="80" y="1029"/>
                    </a:moveTo>
                    <a:cubicBezTo>
                      <a:pt x="107" y="1002"/>
                      <a:pt x="131" y="966"/>
                      <a:pt x="168" y="960"/>
                    </a:cubicBezTo>
                    <a:cubicBezTo>
                      <a:pt x="189" y="957"/>
                      <a:pt x="210" y="963"/>
                      <a:pt x="231" y="961"/>
                    </a:cubicBezTo>
                    <a:cubicBezTo>
                      <a:pt x="251" y="960"/>
                      <a:pt x="274" y="944"/>
                      <a:pt x="271" y="923"/>
                    </a:cubicBezTo>
                    <a:cubicBezTo>
                      <a:pt x="269" y="909"/>
                      <a:pt x="255" y="900"/>
                      <a:pt x="247" y="888"/>
                    </a:cubicBezTo>
                    <a:cubicBezTo>
                      <a:pt x="230" y="861"/>
                      <a:pt x="243" y="823"/>
                      <a:pt x="268" y="803"/>
                    </a:cubicBezTo>
                    <a:cubicBezTo>
                      <a:pt x="293" y="783"/>
                      <a:pt x="326" y="777"/>
                      <a:pt x="357" y="771"/>
                    </a:cubicBezTo>
                    <a:cubicBezTo>
                      <a:pt x="431" y="758"/>
                      <a:pt x="506" y="745"/>
                      <a:pt x="580" y="731"/>
                    </a:cubicBezTo>
                    <a:cubicBezTo>
                      <a:pt x="608" y="726"/>
                      <a:pt x="636" y="721"/>
                      <a:pt x="660" y="705"/>
                    </a:cubicBezTo>
                    <a:cubicBezTo>
                      <a:pt x="684" y="689"/>
                      <a:pt x="700" y="660"/>
                      <a:pt x="693" y="632"/>
                    </a:cubicBezTo>
                    <a:cubicBezTo>
                      <a:pt x="685" y="606"/>
                      <a:pt x="658" y="589"/>
                      <a:pt x="648" y="563"/>
                    </a:cubicBezTo>
                    <a:cubicBezTo>
                      <a:pt x="637" y="533"/>
                      <a:pt x="653" y="499"/>
                      <a:pt x="678" y="479"/>
                    </a:cubicBezTo>
                    <a:cubicBezTo>
                      <a:pt x="702" y="459"/>
                      <a:pt x="734" y="450"/>
                      <a:pt x="764" y="442"/>
                    </a:cubicBezTo>
                    <a:cubicBezTo>
                      <a:pt x="849" y="419"/>
                      <a:pt x="934" y="396"/>
                      <a:pt x="1019" y="373"/>
                    </a:cubicBezTo>
                    <a:cubicBezTo>
                      <a:pt x="1046" y="366"/>
                      <a:pt x="1073" y="359"/>
                      <a:pt x="1094" y="342"/>
                    </a:cubicBezTo>
                    <a:cubicBezTo>
                      <a:pt x="1115" y="325"/>
                      <a:pt x="1130" y="297"/>
                      <a:pt x="1122" y="271"/>
                    </a:cubicBezTo>
                    <a:cubicBezTo>
                      <a:pt x="1111" y="237"/>
                      <a:pt x="1071" y="224"/>
                      <a:pt x="1038" y="213"/>
                    </a:cubicBezTo>
                    <a:cubicBezTo>
                      <a:pt x="1004" y="202"/>
                      <a:pt x="966" y="178"/>
                      <a:pt x="969" y="142"/>
                    </a:cubicBezTo>
                    <a:cubicBezTo>
                      <a:pt x="973" y="111"/>
                      <a:pt x="1009" y="92"/>
                      <a:pt x="1015" y="61"/>
                    </a:cubicBezTo>
                    <a:cubicBezTo>
                      <a:pt x="1020" y="37"/>
                      <a:pt x="1006" y="15"/>
                      <a:pt x="986" y="0"/>
                    </a:cubicBezTo>
                    <a:cubicBezTo>
                      <a:pt x="983" y="0"/>
                      <a:pt x="979" y="0"/>
                      <a:pt x="976" y="0"/>
                    </a:cubicBezTo>
                    <a:cubicBezTo>
                      <a:pt x="437" y="0"/>
                      <a:pt x="0" y="436"/>
                      <a:pt x="0" y="975"/>
                    </a:cubicBezTo>
                    <a:cubicBezTo>
                      <a:pt x="0" y="1004"/>
                      <a:pt x="2" y="1033"/>
                      <a:pt x="4" y="1061"/>
                    </a:cubicBezTo>
                    <a:cubicBezTo>
                      <a:pt x="30" y="1065"/>
                      <a:pt x="60" y="1049"/>
                      <a:pt x="80" y="1029"/>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îṣļîḓé"/>
              <p:cNvSpPr/>
              <p:nvPr/>
            </p:nvSpPr>
            <p:spPr bwMode="auto">
              <a:xfrm>
                <a:off x="4663056" y="3418463"/>
                <a:ext cx="1746555" cy="2231227"/>
              </a:xfrm>
              <a:custGeom>
                <a:avLst/>
                <a:gdLst>
                  <a:gd name="T0" fmla="*/ 958 w 1021"/>
                  <a:gd name="T1" fmla="*/ 931 h 1308"/>
                  <a:gd name="T2" fmla="*/ 901 w 1021"/>
                  <a:gd name="T3" fmla="*/ 911 h 1308"/>
                  <a:gd name="T4" fmla="*/ 892 w 1021"/>
                  <a:gd name="T5" fmla="*/ 843 h 1308"/>
                  <a:gd name="T6" fmla="*/ 847 w 1021"/>
                  <a:gd name="T7" fmla="*/ 817 h 1308"/>
                  <a:gd name="T8" fmla="*/ 742 w 1021"/>
                  <a:gd name="T9" fmla="*/ 755 h 1308"/>
                  <a:gd name="T10" fmla="*/ 688 w 1021"/>
                  <a:gd name="T11" fmla="*/ 765 h 1308"/>
                  <a:gd name="T12" fmla="*/ 647 w 1021"/>
                  <a:gd name="T13" fmla="*/ 788 h 1308"/>
                  <a:gd name="T14" fmla="*/ 588 w 1021"/>
                  <a:gd name="T15" fmla="*/ 784 h 1308"/>
                  <a:gd name="T16" fmla="*/ 545 w 1021"/>
                  <a:gd name="T17" fmla="*/ 714 h 1308"/>
                  <a:gd name="T18" fmla="*/ 499 w 1021"/>
                  <a:gd name="T19" fmla="*/ 679 h 1308"/>
                  <a:gd name="T20" fmla="*/ 491 w 1021"/>
                  <a:gd name="T21" fmla="*/ 631 h 1308"/>
                  <a:gd name="T22" fmla="*/ 476 w 1021"/>
                  <a:gd name="T23" fmla="*/ 602 h 1308"/>
                  <a:gd name="T24" fmla="*/ 429 w 1021"/>
                  <a:gd name="T25" fmla="*/ 648 h 1308"/>
                  <a:gd name="T26" fmla="*/ 364 w 1021"/>
                  <a:gd name="T27" fmla="*/ 594 h 1308"/>
                  <a:gd name="T28" fmla="*/ 386 w 1021"/>
                  <a:gd name="T29" fmla="*/ 518 h 1308"/>
                  <a:gd name="T30" fmla="*/ 476 w 1021"/>
                  <a:gd name="T31" fmla="*/ 507 h 1308"/>
                  <a:gd name="T32" fmla="*/ 537 w 1021"/>
                  <a:gd name="T33" fmla="*/ 521 h 1308"/>
                  <a:gd name="T34" fmla="*/ 549 w 1021"/>
                  <a:gd name="T35" fmla="*/ 554 h 1308"/>
                  <a:gd name="T36" fmla="*/ 583 w 1021"/>
                  <a:gd name="T37" fmla="*/ 551 h 1308"/>
                  <a:gd name="T38" fmla="*/ 645 w 1021"/>
                  <a:gd name="T39" fmla="*/ 489 h 1308"/>
                  <a:gd name="T40" fmla="*/ 669 w 1021"/>
                  <a:gd name="T41" fmla="*/ 439 h 1308"/>
                  <a:gd name="T42" fmla="*/ 711 w 1021"/>
                  <a:gd name="T43" fmla="*/ 313 h 1308"/>
                  <a:gd name="T44" fmla="*/ 710 w 1021"/>
                  <a:gd name="T45" fmla="*/ 175 h 1308"/>
                  <a:gd name="T46" fmla="*/ 660 w 1021"/>
                  <a:gd name="T47" fmla="*/ 123 h 1308"/>
                  <a:gd name="T48" fmla="*/ 596 w 1021"/>
                  <a:gd name="T49" fmla="*/ 84 h 1308"/>
                  <a:gd name="T50" fmla="*/ 497 w 1021"/>
                  <a:gd name="T51" fmla="*/ 92 h 1308"/>
                  <a:gd name="T52" fmla="*/ 444 w 1021"/>
                  <a:gd name="T53" fmla="*/ 65 h 1308"/>
                  <a:gd name="T54" fmla="*/ 329 w 1021"/>
                  <a:gd name="T55" fmla="*/ 27 h 1308"/>
                  <a:gd name="T56" fmla="*/ 275 w 1021"/>
                  <a:gd name="T57" fmla="*/ 15 h 1308"/>
                  <a:gd name="T58" fmla="*/ 184 w 1021"/>
                  <a:gd name="T59" fmla="*/ 68 h 1308"/>
                  <a:gd name="T60" fmla="*/ 94 w 1021"/>
                  <a:gd name="T61" fmla="*/ 134 h 1308"/>
                  <a:gd name="T62" fmla="*/ 11 w 1021"/>
                  <a:gd name="T63" fmla="*/ 248 h 1308"/>
                  <a:gd name="T64" fmla="*/ 36 w 1021"/>
                  <a:gd name="T65" fmla="*/ 313 h 1308"/>
                  <a:gd name="T66" fmla="*/ 68 w 1021"/>
                  <a:gd name="T67" fmla="*/ 360 h 1308"/>
                  <a:gd name="T68" fmla="*/ 123 w 1021"/>
                  <a:gd name="T69" fmla="*/ 390 h 1308"/>
                  <a:gd name="T70" fmla="*/ 149 w 1021"/>
                  <a:gd name="T71" fmla="*/ 491 h 1308"/>
                  <a:gd name="T72" fmla="*/ 188 w 1021"/>
                  <a:gd name="T73" fmla="*/ 531 h 1308"/>
                  <a:gd name="T74" fmla="*/ 272 w 1021"/>
                  <a:gd name="T75" fmla="*/ 650 h 1308"/>
                  <a:gd name="T76" fmla="*/ 325 w 1021"/>
                  <a:gd name="T77" fmla="*/ 693 h 1308"/>
                  <a:gd name="T78" fmla="*/ 442 w 1021"/>
                  <a:gd name="T79" fmla="*/ 717 h 1308"/>
                  <a:gd name="T80" fmla="*/ 502 w 1021"/>
                  <a:gd name="T81" fmla="*/ 783 h 1308"/>
                  <a:gd name="T82" fmla="*/ 611 w 1021"/>
                  <a:gd name="T83" fmla="*/ 824 h 1308"/>
                  <a:gd name="T84" fmla="*/ 555 w 1021"/>
                  <a:gd name="T85" fmla="*/ 946 h 1308"/>
                  <a:gd name="T86" fmla="*/ 539 w 1021"/>
                  <a:gd name="T87" fmla="*/ 1023 h 1308"/>
                  <a:gd name="T88" fmla="*/ 564 w 1021"/>
                  <a:gd name="T89" fmla="*/ 1076 h 1308"/>
                  <a:gd name="T90" fmla="*/ 606 w 1021"/>
                  <a:gd name="T91" fmla="*/ 1115 h 1308"/>
                  <a:gd name="T92" fmla="*/ 652 w 1021"/>
                  <a:gd name="T93" fmla="*/ 1116 h 1308"/>
                  <a:gd name="T94" fmla="*/ 668 w 1021"/>
                  <a:gd name="T95" fmla="*/ 1164 h 1308"/>
                  <a:gd name="T96" fmla="*/ 647 w 1021"/>
                  <a:gd name="T97" fmla="*/ 1226 h 1308"/>
                  <a:gd name="T98" fmla="*/ 625 w 1021"/>
                  <a:gd name="T99" fmla="*/ 1307 h 1308"/>
                  <a:gd name="T100" fmla="*/ 714 w 1021"/>
                  <a:gd name="T101" fmla="*/ 1271 h 1308"/>
                  <a:gd name="T102" fmla="*/ 803 w 1021"/>
                  <a:gd name="T103" fmla="*/ 1224 h 1308"/>
                  <a:gd name="T104" fmla="*/ 891 w 1021"/>
                  <a:gd name="T105" fmla="*/ 1171 h 1308"/>
                  <a:gd name="T106" fmla="*/ 932 w 1021"/>
                  <a:gd name="T107" fmla="*/ 1095 h 1308"/>
                  <a:gd name="T108" fmla="*/ 1003 w 1021"/>
                  <a:gd name="T109" fmla="*/ 998 h 1308"/>
                  <a:gd name="T110" fmla="*/ 1001 w 1021"/>
                  <a:gd name="T111" fmla="*/ 956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1" h="1308">
                    <a:moveTo>
                      <a:pt x="1001" y="956"/>
                    </a:moveTo>
                    <a:cubicBezTo>
                      <a:pt x="993" y="953"/>
                      <a:pt x="983" y="947"/>
                      <a:pt x="985" y="938"/>
                    </a:cubicBezTo>
                    <a:cubicBezTo>
                      <a:pt x="977" y="944"/>
                      <a:pt x="965" y="939"/>
                      <a:pt x="958" y="931"/>
                    </a:cubicBezTo>
                    <a:cubicBezTo>
                      <a:pt x="951" y="924"/>
                      <a:pt x="945" y="915"/>
                      <a:pt x="935" y="912"/>
                    </a:cubicBezTo>
                    <a:cubicBezTo>
                      <a:pt x="926" y="909"/>
                      <a:pt x="922" y="912"/>
                      <a:pt x="914" y="918"/>
                    </a:cubicBezTo>
                    <a:cubicBezTo>
                      <a:pt x="909" y="921"/>
                      <a:pt x="903" y="916"/>
                      <a:pt x="901" y="911"/>
                    </a:cubicBezTo>
                    <a:cubicBezTo>
                      <a:pt x="900" y="905"/>
                      <a:pt x="903" y="899"/>
                      <a:pt x="906" y="894"/>
                    </a:cubicBezTo>
                    <a:cubicBezTo>
                      <a:pt x="910" y="890"/>
                      <a:pt x="914" y="885"/>
                      <a:pt x="916" y="880"/>
                    </a:cubicBezTo>
                    <a:cubicBezTo>
                      <a:pt x="923" y="864"/>
                      <a:pt x="909" y="845"/>
                      <a:pt x="892" y="843"/>
                    </a:cubicBezTo>
                    <a:cubicBezTo>
                      <a:pt x="892" y="840"/>
                      <a:pt x="892" y="836"/>
                      <a:pt x="891" y="833"/>
                    </a:cubicBezTo>
                    <a:cubicBezTo>
                      <a:pt x="880" y="837"/>
                      <a:pt x="867" y="835"/>
                      <a:pt x="858" y="828"/>
                    </a:cubicBezTo>
                    <a:cubicBezTo>
                      <a:pt x="854" y="825"/>
                      <a:pt x="851" y="820"/>
                      <a:pt x="847" y="817"/>
                    </a:cubicBezTo>
                    <a:cubicBezTo>
                      <a:pt x="840" y="810"/>
                      <a:pt x="832" y="805"/>
                      <a:pt x="824" y="800"/>
                    </a:cubicBezTo>
                    <a:cubicBezTo>
                      <a:pt x="816" y="795"/>
                      <a:pt x="809" y="791"/>
                      <a:pt x="802" y="786"/>
                    </a:cubicBezTo>
                    <a:cubicBezTo>
                      <a:pt x="783" y="775"/>
                      <a:pt x="764" y="763"/>
                      <a:pt x="742" y="755"/>
                    </a:cubicBezTo>
                    <a:cubicBezTo>
                      <a:pt x="746" y="760"/>
                      <a:pt x="738" y="766"/>
                      <a:pt x="732" y="766"/>
                    </a:cubicBezTo>
                    <a:cubicBezTo>
                      <a:pt x="726" y="765"/>
                      <a:pt x="721" y="760"/>
                      <a:pt x="715" y="759"/>
                    </a:cubicBezTo>
                    <a:cubicBezTo>
                      <a:pt x="706" y="756"/>
                      <a:pt x="697" y="761"/>
                      <a:pt x="688" y="765"/>
                    </a:cubicBezTo>
                    <a:cubicBezTo>
                      <a:pt x="687" y="763"/>
                      <a:pt x="686" y="761"/>
                      <a:pt x="684" y="760"/>
                    </a:cubicBezTo>
                    <a:cubicBezTo>
                      <a:pt x="678" y="755"/>
                      <a:pt x="669" y="756"/>
                      <a:pt x="662" y="759"/>
                    </a:cubicBezTo>
                    <a:cubicBezTo>
                      <a:pt x="648" y="766"/>
                      <a:pt x="645" y="778"/>
                      <a:pt x="647" y="788"/>
                    </a:cubicBezTo>
                    <a:cubicBezTo>
                      <a:pt x="640" y="792"/>
                      <a:pt x="632" y="797"/>
                      <a:pt x="628" y="796"/>
                    </a:cubicBezTo>
                    <a:cubicBezTo>
                      <a:pt x="623" y="795"/>
                      <a:pt x="617" y="785"/>
                      <a:pt x="611" y="782"/>
                    </a:cubicBezTo>
                    <a:cubicBezTo>
                      <a:pt x="604" y="780"/>
                      <a:pt x="595" y="780"/>
                      <a:pt x="588" y="784"/>
                    </a:cubicBezTo>
                    <a:cubicBezTo>
                      <a:pt x="571" y="781"/>
                      <a:pt x="554" y="778"/>
                      <a:pt x="537" y="775"/>
                    </a:cubicBezTo>
                    <a:cubicBezTo>
                      <a:pt x="530" y="766"/>
                      <a:pt x="533" y="754"/>
                      <a:pt x="537" y="744"/>
                    </a:cubicBezTo>
                    <a:cubicBezTo>
                      <a:pt x="541" y="734"/>
                      <a:pt x="547" y="724"/>
                      <a:pt x="545" y="714"/>
                    </a:cubicBezTo>
                    <a:cubicBezTo>
                      <a:pt x="543" y="703"/>
                      <a:pt x="534" y="695"/>
                      <a:pt x="525" y="688"/>
                    </a:cubicBezTo>
                    <a:cubicBezTo>
                      <a:pt x="517" y="689"/>
                      <a:pt x="508" y="690"/>
                      <a:pt x="500" y="691"/>
                    </a:cubicBezTo>
                    <a:cubicBezTo>
                      <a:pt x="499" y="687"/>
                      <a:pt x="499" y="683"/>
                      <a:pt x="499" y="679"/>
                    </a:cubicBezTo>
                    <a:cubicBezTo>
                      <a:pt x="496" y="681"/>
                      <a:pt x="491" y="679"/>
                      <a:pt x="489" y="675"/>
                    </a:cubicBezTo>
                    <a:cubicBezTo>
                      <a:pt x="487" y="672"/>
                      <a:pt x="487" y="667"/>
                      <a:pt x="488" y="663"/>
                    </a:cubicBezTo>
                    <a:cubicBezTo>
                      <a:pt x="489" y="653"/>
                      <a:pt x="490" y="642"/>
                      <a:pt x="491" y="631"/>
                    </a:cubicBezTo>
                    <a:cubicBezTo>
                      <a:pt x="491" y="626"/>
                      <a:pt x="492" y="621"/>
                      <a:pt x="489" y="616"/>
                    </a:cubicBezTo>
                    <a:cubicBezTo>
                      <a:pt x="487" y="611"/>
                      <a:pt x="481" y="608"/>
                      <a:pt x="476" y="611"/>
                    </a:cubicBezTo>
                    <a:cubicBezTo>
                      <a:pt x="476" y="608"/>
                      <a:pt x="476" y="605"/>
                      <a:pt x="476" y="602"/>
                    </a:cubicBezTo>
                    <a:cubicBezTo>
                      <a:pt x="469" y="597"/>
                      <a:pt x="460" y="600"/>
                      <a:pt x="454" y="605"/>
                    </a:cubicBezTo>
                    <a:cubicBezTo>
                      <a:pt x="448" y="610"/>
                      <a:pt x="444" y="617"/>
                      <a:pt x="441" y="624"/>
                    </a:cubicBezTo>
                    <a:cubicBezTo>
                      <a:pt x="437" y="632"/>
                      <a:pt x="433" y="640"/>
                      <a:pt x="429" y="648"/>
                    </a:cubicBezTo>
                    <a:cubicBezTo>
                      <a:pt x="421" y="648"/>
                      <a:pt x="413" y="648"/>
                      <a:pt x="405" y="648"/>
                    </a:cubicBezTo>
                    <a:cubicBezTo>
                      <a:pt x="408" y="639"/>
                      <a:pt x="401" y="629"/>
                      <a:pt x="392" y="629"/>
                    </a:cubicBezTo>
                    <a:cubicBezTo>
                      <a:pt x="378" y="618"/>
                      <a:pt x="376" y="608"/>
                      <a:pt x="364" y="594"/>
                    </a:cubicBezTo>
                    <a:cubicBezTo>
                      <a:pt x="359" y="588"/>
                      <a:pt x="354" y="581"/>
                      <a:pt x="352" y="573"/>
                    </a:cubicBezTo>
                    <a:cubicBezTo>
                      <a:pt x="351" y="562"/>
                      <a:pt x="357" y="551"/>
                      <a:pt x="363" y="541"/>
                    </a:cubicBezTo>
                    <a:cubicBezTo>
                      <a:pt x="369" y="532"/>
                      <a:pt x="376" y="522"/>
                      <a:pt x="386" y="518"/>
                    </a:cubicBezTo>
                    <a:cubicBezTo>
                      <a:pt x="398" y="513"/>
                      <a:pt x="411" y="518"/>
                      <a:pt x="423" y="518"/>
                    </a:cubicBezTo>
                    <a:cubicBezTo>
                      <a:pt x="436" y="519"/>
                      <a:pt x="451" y="513"/>
                      <a:pt x="453" y="501"/>
                    </a:cubicBezTo>
                    <a:cubicBezTo>
                      <a:pt x="454" y="510"/>
                      <a:pt x="468" y="511"/>
                      <a:pt x="476" y="507"/>
                    </a:cubicBezTo>
                    <a:cubicBezTo>
                      <a:pt x="484" y="502"/>
                      <a:pt x="491" y="494"/>
                      <a:pt x="500" y="493"/>
                    </a:cubicBezTo>
                    <a:cubicBezTo>
                      <a:pt x="508" y="491"/>
                      <a:pt x="516" y="496"/>
                      <a:pt x="522" y="502"/>
                    </a:cubicBezTo>
                    <a:cubicBezTo>
                      <a:pt x="528" y="507"/>
                      <a:pt x="532" y="514"/>
                      <a:pt x="537" y="521"/>
                    </a:cubicBezTo>
                    <a:cubicBezTo>
                      <a:pt x="539" y="523"/>
                      <a:pt x="541" y="525"/>
                      <a:pt x="544" y="527"/>
                    </a:cubicBezTo>
                    <a:cubicBezTo>
                      <a:pt x="544" y="528"/>
                      <a:pt x="544" y="528"/>
                      <a:pt x="544" y="529"/>
                    </a:cubicBezTo>
                    <a:cubicBezTo>
                      <a:pt x="549" y="536"/>
                      <a:pt x="547" y="546"/>
                      <a:pt x="549" y="554"/>
                    </a:cubicBezTo>
                    <a:cubicBezTo>
                      <a:pt x="551" y="561"/>
                      <a:pt x="556" y="567"/>
                      <a:pt x="563" y="568"/>
                    </a:cubicBezTo>
                    <a:cubicBezTo>
                      <a:pt x="570" y="570"/>
                      <a:pt x="577" y="568"/>
                      <a:pt x="580" y="562"/>
                    </a:cubicBezTo>
                    <a:cubicBezTo>
                      <a:pt x="582" y="560"/>
                      <a:pt x="582" y="555"/>
                      <a:pt x="583" y="551"/>
                    </a:cubicBezTo>
                    <a:cubicBezTo>
                      <a:pt x="586" y="548"/>
                      <a:pt x="590" y="545"/>
                      <a:pt x="593" y="541"/>
                    </a:cubicBezTo>
                    <a:cubicBezTo>
                      <a:pt x="602" y="537"/>
                      <a:pt x="610" y="534"/>
                      <a:pt x="619" y="530"/>
                    </a:cubicBezTo>
                    <a:cubicBezTo>
                      <a:pt x="626" y="515"/>
                      <a:pt x="638" y="505"/>
                      <a:pt x="645" y="489"/>
                    </a:cubicBezTo>
                    <a:cubicBezTo>
                      <a:pt x="647" y="485"/>
                      <a:pt x="650" y="480"/>
                      <a:pt x="652" y="475"/>
                    </a:cubicBezTo>
                    <a:cubicBezTo>
                      <a:pt x="654" y="471"/>
                      <a:pt x="656" y="467"/>
                      <a:pt x="657" y="464"/>
                    </a:cubicBezTo>
                    <a:cubicBezTo>
                      <a:pt x="661" y="455"/>
                      <a:pt x="665" y="447"/>
                      <a:pt x="669" y="439"/>
                    </a:cubicBezTo>
                    <a:cubicBezTo>
                      <a:pt x="676" y="425"/>
                      <a:pt x="683" y="410"/>
                      <a:pt x="688" y="395"/>
                    </a:cubicBezTo>
                    <a:cubicBezTo>
                      <a:pt x="699" y="386"/>
                      <a:pt x="708" y="374"/>
                      <a:pt x="711" y="359"/>
                    </a:cubicBezTo>
                    <a:cubicBezTo>
                      <a:pt x="714" y="343"/>
                      <a:pt x="709" y="328"/>
                      <a:pt x="711" y="313"/>
                    </a:cubicBezTo>
                    <a:cubicBezTo>
                      <a:pt x="714" y="297"/>
                      <a:pt x="724" y="283"/>
                      <a:pt x="723" y="266"/>
                    </a:cubicBezTo>
                    <a:cubicBezTo>
                      <a:pt x="723" y="251"/>
                      <a:pt x="714" y="238"/>
                      <a:pt x="711" y="223"/>
                    </a:cubicBezTo>
                    <a:cubicBezTo>
                      <a:pt x="708" y="207"/>
                      <a:pt x="715" y="191"/>
                      <a:pt x="710" y="175"/>
                    </a:cubicBezTo>
                    <a:cubicBezTo>
                      <a:pt x="705" y="160"/>
                      <a:pt x="695" y="151"/>
                      <a:pt x="680" y="149"/>
                    </a:cubicBezTo>
                    <a:cubicBezTo>
                      <a:pt x="671" y="148"/>
                      <a:pt x="668" y="148"/>
                      <a:pt x="664" y="140"/>
                    </a:cubicBezTo>
                    <a:cubicBezTo>
                      <a:pt x="662" y="135"/>
                      <a:pt x="661" y="129"/>
                      <a:pt x="660" y="123"/>
                    </a:cubicBezTo>
                    <a:cubicBezTo>
                      <a:pt x="657" y="112"/>
                      <a:pt x="652" y="101"/>
                      <a:pt x="642" y="95"/>
                    </a:cubicBezTo>
                    <a:cubicBezTo>
                      <a:pt x="634" y="90"/>
                      <a:pt x="626" y="90"/>
                      <a:pt x="617" y="90"/>
                    </a:cubicBezTo>
                    <a:cubicBezTo>
                      <a:pt x="611" y="90"/>
                      <a:pt x="597" y="93"/>
                      <a:pt x="596" y="84"/>
                    </a:cubicBezTo>
                    <a:cubicBezTo>
                      <a:pt x="594" y="75"/>
                      <a:pt x="578" y="73"/>
                      <a:pt x="574" y="82"/>
                    </a:cubicBezTo>
                    <a:cubicBezTo>
                      <a:pt x="562" y="106"/>
                      <a:pt x="533" y="98"/>
                      <a:pt x="517" y="84"/>
                    </a:cubicBezTo>
                    <a:cubicBezTo>
                      <a:pt x="509" y="77"/>
                      <a:pt x="498" y="82"/>
                      <a:pt x="497" y="92"/>
                    </a:cubicBezTo>
                    <a:cubicBezTo>
                      <a:pt x="495" y="103"/>
                      <a:pt x="494" y="117"/>
                      <a:pt x="485" y="124"/>
                    </a:cubicBezTo>
                    <a:cubicBezTo>
                      <a:pt x="476" y="132"/>
                      <a:pt x="468" y="125"/>
                      <a:pt x="463" y="117"/>
                    </a:cubicBezTo>
                    <a:cubicBezTo>
                      <a:pt x="454" y="101"/>
                      <a:pt x="452" y="82"/>
                      <a:pt x="444" y="65"/>
                    </a:cubicBezTo>
                    <a:cubicBezTo>
                      <a:pt x="437" y="48"/>
                      <a:pt x="423" y="42"/>
                      <a:pt x="405" y="41"/>
                    </a:cubicBezTo>
                    <a:cubicBezTo>
                      <a:pt x="382" y="40"/>
                      <a:pt x="363" y="35"/>
                      <a:pt x="344" y="21"/>
                    </a:cubicBezTo>
                    <a:cubicBezTo>
                      <a:pt x="339" y="17"/>
                      <a:pt x="330" y="21"/>
                      <a:pt x="329" y="27"/>
                    </a:cubicBezTo>
                    <a:cubicBezTo>
                      <a:pt x="330" y="23"/>
                      <a:pt x="323" y="15"/>
                      <a:pt x="320" y="13"/>
                    </a:cubicBezTo>
                    <a:cubicBezTo>
                      <a:pt x="317" y="9"/>
                      <a:pt x="313" y="5"/>
                      <a:pt x="307" y="4"/>
                    </a:cubicBezTo>
                    <a:cubicBezTo>
                      <a:pt x="296" y="0"/>
                      <a:pt x="283" y="7"/>
                      <a:pt x="275" y="15"/>
                    </a:cubicBezTo>
                    <a:cubicBezTo>
                      <a:pt x="267" y="26"/>
                      <a:pt x="265" y="41"/>
                      <a:pt x="255" y="50"/>
                    </a:cubicBezTo>
                    <a:cubicBezTo>
                      <a:pt x="245" y="58"/>
                      <a:pt x="230" y="59"/>
                      <a:pt x="218" y="60"/>
                    </a:cubicBezTo>
                    <a:cubicBezTo>
                      <a:pt x="206" y="62"/>
                      <a:pt x="195" y="63"/>
                      <a:pt x="184" y="68"/>
                    </a:cubicBezTo>
                    <a:cubicBezTo>
                      <a:pt x="172" y="74"/>
                      <a:pt x="162" y="84"/>
                      <a:pt x="152" y="92"/>
                    </a:cubicBezTo>
                    <a:cubicBezTo>
                      <a:pt x="141" y="102"/>
                      <a:pt x="130" y="106"/>
                      <a:pt x="117" y="111"/>
                    </a:cubicBezTo>
                    <a:cubicBezTo>
                      <a:pt x="105" y="115"/>
                      <a:pt x="97" y="122"/>
                      <a:pt x="94" y="134"/>
                    </a:cubicBezTo>
                    <a:cubicBezTo>
                      <a:pt x="90" y="147"/>
                      <a:pt x="96" y="162"/>
                      <a:pt x="86" y="173"/>
                    </a:cubicBezTo>
                    <a:cubicBezTo>
                      <a:pt x="75" y="187"/>
                      <a:pt x="60" y="199"/>
                      <a:pt x="48" y="212"/>
                    </a:cubicBezTo>
                    <a:cubicBezTo>
                      <a:pt x="36" y="224"/>
                      <a:pt x="23" y="235"/>
                      <a:pt x="11" y="248"/>
                    </a:cubicBezTo>
                    <a:cubicBezTo>
                      <a:pt x="5" y="256"/>
                      <a:pt x="0" y="266"/>
                      <a:pt x="4" y="276"/>
                    </a:cubicBezTo>
                    <a:cubicBezTo>
                      <a:pt x="7" y="284"/>
                      <a:pt x="14" y="288"/>
                      <a:pt x="20" y="293"/>
                    </a:cubicBezTo>
                    <a:cubicBezTo>
                      <a:pt x="27" y="298"/>
                      <a:pt x="40" y="302"/>
                      <a:pt x="36" y="313"/>
                    </a:cubicBezTo>
                    <a:cubicBezTo>
                      <a:pt x="32" y="323"/>
                      <a:pt x="24" y="330"/>
                      <a:pt x="26" y="342"/>
                    </a:cubicBezTo>
                    <a:cubicBezTo>
                      <a:pt x="28" y="353"/>
                      <a:pt x="37" y="359"/>
                      <a:pt x="48" y="361"/>
                    </a:cubicBezTo>
                    <a:cubicBezTo>
                      <a:pt x="55" y="362"/>
                      <a:pt x="62" y="359"/>
                      <a:pt x="68" y="360"/>
                    </a:cubicBezTo>
                    <a:cubicBezTo>
                      <a:pt x="78" y="361"/>
                      <a:pt x="80" y="367"/>
                      <a:pt x="87" y="373"/>
                    </a:cubicBezTo>
                    <a:cubicBezTo>
                      <a:pt x="92" y="378"/>
                      <a:pt x="97" y="380"/>
                      <a:pt x="103" y="381"/>
                    </a:cubicBezTo>
                    <a:cubicBezTo>
                      <a:pt x="112" y="383"/>
                      <a:pt x="119" y="381"/>
                      <a:pt x="123" y="390"/>
                    </a:cubicBezTo>
                    <a:cubicBezTo>
                      <a:pt x="129" y="402"/>
                      <a:pt x="129" y="415"/>
                      <a:pt x="137" y="426"/>
                    </a:cubicBezTo>
                    <a:cubicBezTo>
                      <a:pt x="138" y="427"/>
                      <a:pt x="139" y="428"/>
                      <a:pt x="140" y="429"/>
                    </a:cubicBezTo>
                    <a:cubicBezTo>
                      <a:pt x="139" y="450"/>
                      <a:pt x="139" y="472"/>
                      <a:pt x="149" y="491"/>
                    </a:cubicBezTo>
                    <a:cubicBezTo>
                      <a:pt x="152" y="498"/>
                      <a:pt x="157" y="504"/>
                      <a:pt x="164" y="508"/>
                    </a:cubicBezTo>
                    <a:cubicBezTo>
                      <a:pt x="170" y="511"/>
                      <a:pt x="179" y="512"/>
                      <a:pt x="185" y="507"/>
                    </a:cubicBezTo>
                    <a:cubicBezTo>
                      <a:pt x="180" y="514"/>
                      <a:pt x="182" y="524"/>
                      <a:pt x="188" y="531"/>
                    </a:cubicBezTo>
                    <a:cubicBezTo>
                      <a:pt x="193" y="537"/>
                      <a:pt x="202" y="541"/>
                      <a:pt x="209" y="545"/>
                    </a:cubicBezTo>
                    <a:cubicBezTo>
                      <a:pt x="238" y="561"/>
                      <a:pt x="259" y="590"/>
                      <a:pt x="265" y="622"/>
                    </a:cubicBezTo>
                    <a:cubicBezTo>
                      <a:pt x="267" y="631"/>
                      <a:pt x="268" y="641"/>
                      <a:pt x="272" y="650"/>
                    </a:cubicBezTo>
                    <a:cubicBezTo>
                      <a:pt x="277" y="659"/>
                      <a:pt x="288" y="665"/>
                      <a:pt x="297" y="661"/>
                    </a:cubicBezTo>
                    <a:cubicBezTo>
                      <a:pt x="298" y="663"/>
                      <a:pt x="299" y="665"/>
                      <a:pt x="300" y="667"/>
                    </a:cubicBezTo>
                    <a:cubicBezTo>
                      <a:pt x="306" y="678"/>
                      <a:pt x="314" y="688"/>
                      <a:pt x="325" y="693"/>
                    </a:cubicBezTo>
                    <a:cubicBezTo>
                      <a:pt x="336" y="698"/>
                      <a:pt x="348" y="700"/>
                      <a:pt x="360" y="702"/>
                    </a:cubicBezTo>
                    <a:cubicBezTo>
                      <a:pt x="376" y="704"/>
                      <a:pt x="392" y="706"/>
                      <a:pt x="408" y="709"/>
                    </a:cubicBezTo>
                    <a:cubicBezTo>
                      <a:pt x="419" y="710"/>
                      <a:pt x="431" y="712"/>
                      <a:pt x="442" y="717"/>
                    </a:cubicBezTo>
                    <a:cubicBezTo>
                      <a:pt x="455" y="722"/>
                      <a:pt x="466" y="731"/>
                      <a:pt x="477" y="740"/>
                    </a:cubicBezTo>
                    <a:cubicBezTo>
                      <a:pt x="484" y="746"/>
                      <a:pt x="491" y="752"/>
                      <a:pt x="495" y="760"/>
                    </a:cubicBezTo>
                    <a:cubicBezTo>
                      <a:pt x="497" y="767"/>
                      <a:pt x="497" y="776"/>
                      <a:pt x="502" y="783"/>
                    </a:cubicBezTo>
                    <a:cubicBezTo>
                      <a:pt x="506" y="789"/>
                      <a:pt x="514" y="791"/>
                      <a:pt x="521" y="793"/>
                    </a:cubicBezTo>
                    <a:cubicBezTo>
                      <a:pt x="547" y="799"/>
                      <a:pt x="574" y="802"/>
                      <a:pt x="601" y="802"/>
                    </a:cubicBezTo>
                    <a:cubicBezTo>
                      <a:pt x="604" y="809"/>
                      <a:pt x="607" y="816"/>
                      <a:pt x="611" y="824"/>
                    </a:cubicBezTo>
                    <a:cubicBezTo>
                      <a:pt x="623" y="850"/>
                      <a:pt x="603" y="880"/>
                      <a:pt x="581" y="898"/>
                    </a:cubicBezTo>
                    <a:cubicBezTo>
                      <a:pt x="574" y="905"/>
                      <a:pt x="565" y="910"/>
                      <a:pt x="560" y="918"/>
                    </a:cubicBezTo>
                    <a:cubicBezTo>
                      <a:pt x="555" y="927"/>
                      <a:pt x="555" y="937"/>
                      <a:pt x="555" y="946"/>
                    </a:cubicBezTo>
                    <a:cubicBezTo>
                      <a:pt x="555" y="956"/>
                      <a:pt x="556" y="966"/>
                      <a:pt x="553" y="975"/>
                    </a:cubicBezTo>
                    <a:cubicBezTo>
                      <a:pt x="550" y="984"/>
                      <a:pt x="541" y="992"/>
                      <a:pt x="532" y="991"/>
                    </a:cubicBezTo>
                    <a:cubicBezTo>
                      <a:pt x="534" y="1002"/>
                      <a:pt x="537" y="1012"/>
                      <a:pt x="539" y="1023"/>
                    </a:cubicBezTo>
                    <a:cubicBezTo>
                      <a:pt x="535" y="1027"/>
                      <a:pt x="541" y="1036"/>
                      <a:pt x="546" y="1039"/>
                    </a:cubicBezTo>
                    <a:cubicBezTo>
                      <a:pt x="551" y="1043"/>
                      <a:pt x="557" y="1045"/>
                      <a:pt x="561" y="1050"/>
                    </a:cubicBezTo>
                    <a:cubicBezTo>
                      <a:pt x="566" y="1057"/>
                      <a:pt x="565" y="1067"/>
                      <a:pt x="564" y="1076"/>
                    </a:cubicBezTo>
                    <a:cubicBezTo>
                      <a:pt x="564" y="1085"/>
                      <a:pt x="566" y="1095"/>
                      <a:pt x="574" y="1098"/>
                    </a:cubicBezTo>
                    <a:cubicBezTo>
                      <a:pt x="583" y="1102"/>
                      <a:pt x="594" y="1095"/>
                      <a:pt x="600" y="1102"/>
                    </a:cubicBezTo>
                    <a:cubicBezTo>
                      <a:pt x="604" y="1105"/>
                      <a:pt x="604" y="1111"/>
                      <a:pt x="606" y="1115"/>
                    </a:cubicBezTo>
                    <a:cubicBezTo>
                      <a:pt x="608" y="1119"/>
                      <a:pt x="614" y="1121"/>
                      <a:pt x="619" y="1120"/>
                    </a:cubicBezTo>
                    <a:cubicBezTo>
                      <a:pt x="623" y="1119"/>
                      <a:pt x="627" y="1114"/>
                      <a:pt x="627" y="1109"/>
                    </a:cubicBezTo>
                    <a:cubicBezTo>
                      <a:pt x="634" y="1115"/>
                      <a:pt x="643" y="1117"/>
                      <a:pt x="652" y="1116"/>
                    </a:cubicBezTo>
                    <a:cubicBezTo>
                      <a:pt x="656" y="1116"/>
                      <a:pt x="659" y="1118"/>
                      <a:pt x="661" y="1122"/>
                    </a:cubicBezTo>
                    <a:cubicBezTo>
                      <a:pt x="664" y="1126"/>
                      <a:pt x="664" y="1131"/>
                      <a:pt x="665" y="1135"/>
                    </a:cubicBezTo>
                    <a:cubicBezTo>
                      <a:pt x="666" y="1145"/>
                      <a:pt x="667" y="1154"/>
                      <a:pt x="668" y="1164"/>
                    </a:cubicBezTo>
                    <a:cubicBezTo>
                      <a:pt x="668" y="1168"/>
                      <a:pt x="668" y="1173"/>
                      <a:pt x="666" y="1178"/>
                    </a:cubicBezTo>
                    <a:cubicBezTo>
                      <a:pt x="660" y="1189"/>
                      <a:pt x="638" y="1186"/>
                      <a:pt x="635" y="1199"/>
                    </a:cubicBezTo>
                    <a:cubicBezTo>
                      <a:pt x="632" y="1209"/>
                      <a:pt x="643" y="1216"/>
                      <a:pt x="647" y="1226"/>
                    </a:cubicBezTo>
                    <a:cubicBezTo>
                      <a:pt x="651" y="1239"/>
                      <a:pt x="639" y="1252"/>
                      <a:pt x="629" y="1261"/>
                    </a:cubicBezTo>
                    <a:cubicBezTo>
                      <a:pt x="618" y="1269"/>
                      <a:pt x="606" y="1282"/>
                      <a:pt x="610" y="1295"/>
                    </a:cubicBezTo>
                    <a:cubicBezTo>
                      <a:pt x="611" y="1302"/>
                      <a:pt x="618" y="1306"/>
                      <a:pt x="625" y="1307"/>
                    </a:cubicBezTo>
                    <a:cubicBezTo>
                      <a:pt x="631" y="1308"/>
                      <a:pt x="638" y="1306"/>
                      <a:pt x="645" y="1304"/>
                    </a:cubicBezTo>
                    <a:cubicBezTo>
                      <a:pt x="660" y="1299"/>
                      <a:pt x="674" y="1295"/>
                      <a:pt x="689" y="1290"/>
                    </a:cubicBezTo>
                    <a:cubicBezTo>
                      <a:pt x="700" y="1287"/>
                      <a:pt x="712" y="1282"/>
                      <a:pt x="714" y="1271"/>
                    </a:cubicBezTo>
                    <a:cubicBezTo>
                      <a:pt x="723" y="1271"/>
                      <a:pt x="729" y="1262"/>
                      <a:pt x="733" y="1254"/>
                    </a:cubicBezTo>
                    <a:cubicBezTo>
                      <a:pt x="737" y="1246"/>
                      <a:pt x="740" y="1237"/>
                      <a:pt x="747" y="1231"/>
                    </a:cubicBezTo>
                    <a:cubicBezTo>
                      <a:pt x="762" y="1219"/>
                      <a:pt x="785" y="1231"/>
                      <a:pt x="803" y="1224"/>
                    </a:cubicBezTo>
                    <a:cubicBezTo>
                      <a:pt x="816" y="1220"/>
                      <a:pt x="824" y="1208"/>
                      <a:pt x="834" y="1198"/>
                    </a:cubicBezTo>
                    <a:cubicBezTo>
                      <a:pt x="844" y="1189"/>
                      <a:pt x="859" y="1182"/>
                      <a:pt x="870" y="1190"/>
                    </a:cubicBezTo>
                    <a:cubicBezTo>
                      <a:pt x="877" y="1184"/>
                      <a:pt x="884" y="1177"/>
                      <a:pt x="891" y="1171"/>
                    </a:cubicBezTo>
                    <a:cubicBezTo>
                      <a:pt x="885" y="1162"/>
                      <a:pt x="896" y="1149"/>
                      <a:pt x="904" y="1142"/>
                    </a:cubicBezTo>
                    <a:cubicBezTo>
                      <a:pt x="912" y="1134"/>
                      <a:pt x="922" y="1129"/>
                      <a:pt x="927" y="1119"/>
                    </a:cubicBezTo>
                    <a:cubicBezTo>
                      <a:pt x="930" y="1112"/>
                      <a:pt x="930" y="1103"/>
                      <a:pt x="932" y="1095"/>
                    </a:cubicBezTo>
                    <a:cubicBezTo>
                      <a:pt x="936" y="1082"/>
                      <a:pt x="946" y="1072"/>
                      <a:pt x="956" y="1062"/>
                    </a:cubicBezTo>
                    <a:cubicBezTo>
                      <a:pt x="975" y="1045"/>
                      <a:pt x="993" y="1027"/>
                      <a:pt x="1012" y="1009"/>
                    </a:cubicBezTo>
                    <a:cubicBezTo>
                      <a:pt x="1006" y="1011"/>
                      <a:pt x="1002" y="1004"/>
                      <a:pt x="1003" y="998"/>
                    </a:cubicBezTo>
                    <a:cubicBezTo>
                      <a:pt x="1004" y="993"/>
                      <a:pt x="1009" y="989"/>
                      <a:pt x="1013" y="985"/>
                    </a:cubicBezTo>
                    <a:cubicBezTo>
                      <a:pt x="1017" y="982"/>
                      <a:pt x="1021" y="977"/>
                      <a:pt x="1020" y="971"/>
                    </a:cubicBezTo>
                    <a:cubicBezTo>
                      <a:pt x="1020" y="962"/>
                      <a:pt x="1009" y="958"/>
                      <a:pt x="1001" y="95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iŝḻïḑé"/>
              <p:cNvSpPr/>
              <p:nvPr/>
            </p:nvSpPr>
            <p:spPr bwMode="auto">
              <a:xfrm>
                <a:off x="5558026" y="4407640"/>
                <a:ext cx="214446" cy="122718"/>
              </a:xfrm>
              <a:custGeom>
                <a:avLst/>
                <a:gdLst>
                  <a:gd name="T0" fmla="*/ 114 w 126"/>
                  <a:gd name="T1" fmla="*/ 71 h 72"/>
                  <a:gd name="T2" fmla="*/ 125 w 126"/>
                  <a:gd name="T3" fmla="*/ 59 h 72"/>
                  <a:gd name="T4" fmla="*/ 108 w 126"/>
                  <a:gd name="T5" fmla="*/ 45 h 72"/>
                  <a:gd name="T6" fmla="*/ 84 w 126"/>
                  <a:gd name="T7" fmla="*/ 39 h 72"/>
                  <a:gd name="T8" fmla="*/ 72 w 126"/>
                  <a:gd name="T9" fmla="*/ 27 h 72"/>
                  <a:gd name="T10" fmla="*/ 18 w 126"/>
                  <a:gd name="T11" fmla="*/ 1 h 72"/>
                  <a:gd name="T12" fmla="*/ 0 w 126"/>
                  <a:gd name="T13" fmla="*/ 17 h 72"/>
                  <a:gd name="T14" fmla="*/ 17 w 126"/>
                  <a:gd name="T15" fmla="*/ 23 h 72"/>
                  <a:gd name="T16" fmla="*/ 14 w 126"/>
                  <a:gd name="T17" fmla="*/ 45 h 72"/>
                  <a:gd name="T18" fmla="*/ 83 w 126"/>
                  <a:gd name="T19" fmla="*/ 53 h 72"/>
                  <a:gd name="T20" fmla="*/ 97 w 126"/>
                  <a:gd name="T21" fmla="*/ 65 h 72"/>
                  <a:gd name="T22" fmla="*/ 114 w 126"/>
                  <a:gd name="T23"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72">
                    <a:moveTo>
                      <a:pt x="114" y="71"/>
                    </a:moveTo>
                    <a:cubicBezTo>
                      <a:pt x="120" y="70"/>
                      <a:pt x="126" y="65"/>
                      <a:pt x="125" y="59"/>
                    </a:cubicBezTo>
                    <a:cubicBezTo>
                      <a:pt x="125" y="51"/>
                      <a:pt x="116" y="46"/>
                      <a:pt x="108" y="45"/>
                    </a:cubicBezTo>
                    <a:cubicBezTo>
                      <a:pt x="99" y="44"/>
                      <a:pt x="90" y="44"/>
                      <a:pt x="84" y="39"/>
                    </a:cubicBezTo>
                    <a:cubicBezTo>
                      <a:pt x="82" y="33"/>
                      <a:pt x="77" y="30"/>
                      <a:pt x="72" y="27"/>
                    </a:cubicBezTo>
                    <a:cubicBezTo>
                      <a:pt x="58" y="20"/>
                      <a:pt x="34" y="0"/>
                      <a:pt x="18" y="1"/>
                    </a:cubicBezTo>
                    <a:cubicBezTo>
                      <a:pt x="10" y="1"/>
                      <a:pt x="0" y="8"/>
                      <a:pt x="0" y="17"/>
                    </a:cubicBezTo>
                    <a:cubicBezTo>
                      <a:pt x="1" y="25"/>
                      <a:pt x="12" y="31"/>
                      <a:pt x="17" y="23"/>
                    </a:cubicBezTo>
                    <a:cubicBezTo>
                      <a:pt x="16" y="30"/>
                      <a:pt x="15" y="37"/>
                      <a:pt x="14" y="45"/>
                    </a:cubicBezTo>
                    <a:cubicBezTo>
                      <a:pt x="36" y="34"/>
                      <a:pt x="64" y="37"/>
                      <a:pt x="83" y="53"/>
                    </a:cubicBezTo>
                    <a:cubicBezTo>
                      <a:pt x="88" y="57"/>
                      <a:pt x="92" y="62"/>
                      <a:pt x="97" y="65"/>
                    </a:cubicBezTo>
                    <a:cubicBezTo>
                      <a:pt x="102" y="69"/>
                      <a:pt x="108" y="72"/>
                      <a:pt x="114" y="7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iṩ1îḍé"/>
              <p:cNvSpPr/>
              <p:nvPr/>
            </p:nvSpPr>
            <p:spPr bwMode="auto">
              <a:xfrm>
                <a:off x="5789826" y="4506806"/>
                <a:ext cx="131394" cy="58260"/>
              </a:xfrm>
              <a:custGeom>
                <a:avLst/>
                <a:gdLst>
                  <a:gd name="T0" fmla="*/ 0 w 77"/>
                  <a:gd name="T1" fmla="*/ 24 h 34"/>
                  <a:gd name="T2" fmla="*/ 29 w 77"/>
                  <a:gd name="T3" fmla="*/ 32 h 34"/>
                  <a:gd name="T4" fmla="*/ 65 w 77"/>
                  <a:gd name="T5" fmla="*/ 34 h 34"/>
                  <a:gd name="T6" fmla="*/ 76 w 77"/>
                  <a:gd name="T7" fmla="*/ 29 h 34"/>
                  <a:gd name="T8" fmla="*/ 72 w 77"/>
                  <a:gd name="T9" fmla="*/ 21 h 34"/>
                  <a:gd name="T10" fmla="*/ 0 w 77"/>
                  <a:gd name="T11" fmla="*/ 24 h 34"/>
                </a:gdLst>
                <a:ahLst/>
                <a:cxnLst>
                  <a:cxn ang="0">
                    <a:pos x="T0" y="T1"/>
                  </a:cxn>
                  <a:cxn ang="0">
                    <a:pos x="T2" y="T3"/>
                  </a:cxn>
                  <a:cxn ang="0">
                    <a:pos x="T4" y="T5"/>
                  </a:cxn>
                  <a:cxn ang="0">
                    <a:pos x="T6" y="T7"/>
                  </a:cxn>
                  <a:cxn ang="0">
                    <a:pos x="T8" y="T9"/>
                  </a:cxn>
                  <a:cxn ang="0">
                    <a:pos x="T10" y="T11"/>
                  </a:cxn>
                </a:cxnLst>
                <a:rect l="0" t="0" r="r" b="b"/>
                <a:pathLst>
                  <a:path w="77" h="34">
                    <a:moveTo>
                      <a:pt x="0" y="24"/>
                    </a:moveTo>
                    <a:cubicBezTo>
                      <a:pt x="8" y="30"/>
                      <a:pt x="19" y="31"/>
                      <a:pt x="29" y="32"/>
                    </a:cubicBezTo>
                    <a:cubicBezTo>
                      <a:pt x="41" y="32"/>
                      <a:pt x="53" y="33"/>
                      <a:pt x="65" y="34"/>
                    </a:cubicBezTo>
                    <a:cubicBezTo>
                      <a:pt x="70" y="34"/>
                      <a:pt x="76" y="33"/>
                      <a:pt x="76" y="29"/>
                    </a:cubicBezTo>
                    <a:cubicBezTo>
                      <a:pt x="77" y="26"/>
                      <a:pt x="75" y="23"/>
                      <a:pt x="72" y="21"/>
                    </a:cubicBezTo>
                    <a:cubicBezTo>
                      <a:pt x="55" y="8"/>
                      <a:pt x="12" y="0"/>
                      <a:pt x="0" y="2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îšlîḑé"/>
              <p:cNvSpPr/>
              <p:nvPr/>
            </p:nvSpPr>
            <p:spPr bwMode="auto">
              <a:xfrm>
                <a:off x="5822055" y="44609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ŝļíďê"/>
              <p:cNvSpPr/>
              <p:nvPr/>
            </p:nvSpPr>
            <p:spPr bwMode="auto">
              <a:xfrm>
                <a:off x="5798503" y="4459702"/>
                <a:ext cx="68177" cy="33469"/>
              </a:xfrm>
              <a:custGeom>
                <a:avLst/>
                <a:gdLst>
                  <a:gd name="T0" fmla="*/ 20 w 40"/>
                  <a:gd name="T1" fmla="*/ 4 h 20"/>
                  <a:gd name="T2" fmla="*/ 14 w 40"/>
                  <a:gd name="T3" fmla="*/ 1 h 20"/>
                  <a:gd name="T4" fmla="*/ 20 w 40"/>
                  <a:gd name="T5" fmla="*/ 4 h 20"/>
                  <a:gd name="T6" fmla="*/ 14 w 40"/>
                  <a:gd name="T7" fmla="*/ 1 h 20"/>
                  <a:gd name="T8" fmla="*/ 9 w 40"/>
                  <a:gd name="T9" fmla="*/ 0 h 20"/>
                  <a:gd name="T10" fmla="*/ 0 w 40"/>
                  <a:gd name="T11" fmla="*/ 7 h 20"/>
                  <a:gd name="T12" fmla="*/ 12 w 40"/>
                  <a:gd name="T13" fmla="*/ 15 h 20"/>
                  <a:gd name="T14" fmla="*/ 27 w 40"/>
                  <a:gd name="T15" fmla="*/ 19 h 20"/>
                  <a:gd name="T16" fmla="*/ 37 w 40"/>
                  <a:gd name="T17" fmla="*/ 17 h 20"/>
                  <a:gd name="T18" fmla="*/ 35 w 40"/>
                  <a:gd name="T19" fmla="*/ 8 h 20"/>
                  <a:gd name="T20" fmla="*/ 24 w 40"/>
                  <a:gd name="T21" fmla="*/ 5 h 20"/>
                  <a:gd name="T22" fmla="*/ 20 w 40"/>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20" y="4"/>
                    </a:moveTo>
                    <a:cubicBezTo>
                      <a:pt x="18" y="3"/>
                      <a:pt x="16" y="2"/>
                      <a:pt x="14" y="1"/>
                    </a:cubicBezTo>
                    <a:cubicBezTo>
                      <a:pt x="20" y="4"/>
                      <a:pt x="20" y="4"/>
                      <a:pt x="20" y="4"/>
                    </a:cubicBezTo>
                    <a:cubicBezTo>
                      <a:pt x="18" y="4"/>
                      <a:pt x="16" y="3"/>
                      <a:pt x="14" y="1"/>
                    </a:cubicBezTo>
                    <a:cubicBezTo>
                      <a:pt x="12" y="0"/>
                      <a:pt x="11" y="0"/>
                      <a:pt x="9" y="0"/>
                    </a:cubicBezTo>
                    <a:cubicBezTo>
                      <a:pt x="5" y="0"/>
                      <a:pt x="0" y="3"/>
                      <a:pt x="0" y="7"/>
                    </a:cubicBezTo>
                    <a:cubicBezTo>
                      <a:pt x="1" y="12"/>
                      <a:pt x="7" y="14"/>
                      <a:pt x="12" y="15"/>
                    </a:cubicBezTo>
                    <a:cubicBezTo>
                      <a:pt x="17" y="17"/>
                      <a:pt x="22" y="18"/>
                      <a:pt x="27" y="19"/>
                    </a:cubicBezTo>
                    <a:cubicBezTo>
                      <a:pt x="31" y="20"/>
                      <a:pt x="35" y="20"/>
                      <a:pt x="37" y="17"/>
                    </a:cubicBezTo>
                    <a:cubicBezTo>
                      <a:pt x="40" y="15"/>
                      <a:pt x="38" y="10"/>
                      <a:pt x="35" y="8"/>
                    </a:cubicBezTo>
                    <a:cubicBezTo>
                      <a:pt x="32" y="6"/>
                      <a:pt x="28" y="5"/>
                      <a:pt x="24" y="5"/>
                    </a:cubicBezTo>
                    <a:cubicBezTo>
                      <a:pt x="23" y="5"/>
                      <a:pt x="22" y="5"/>
                      <a:pt x="20" y="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íŝ1íďê"/>
              <p:cNvSpPr/>
              <p:nvPr/>
            </p:nvSpPr>
            <p:spPr bwMode="auto">
              <a:xfrm>
                <a:off x="5680743" y="4546472"/>
                <a:ext cx="47104" cy="37187"/>
              </a:xfrm>
              <a:custGeom>
                <a:avLst/>
                <a:gdLst>
                  <a:gd name="T0" fmla="*/ 7 w 28"/>
                  <a:gd name="T1" fmla="*/ 1 h 22"/>
                  <a:gd name="T2" fmla="*/ 1 w 28"/>
                  <a:gd name="T3" fmla="*/ 11 h 22"/>
                  <a:gd name="T4" fmla="*/ 12 w 28"/>
                  <a:gd name="T5" fmla="*/ 21 h 22"/>
                  <a:gd name="T6" fmla="*/ 25 w 28"/>
                  <a:gd name="T7" fmla="*/ 17 h 22"/>
                  <a:gd name="T8" fmla="*/ 22 w 28"/>
                  <a:gd name="T9" fmla="*/ 5 h 22"/>
                  <a:gd name="T10" fmla="*/ 9 w 28"/>
                  <a:gd name="T11" fmla="*/ 0 h 22"/>
                  <a:gd name="T12" fmla="*/ 11 w 28"/>
                  <a:gd name="T13" fmla="*/ 1 h 22"/>
                  <a:gd name="T14" fmla="*/ 7 w 28"/>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7" y="1"/>
                    </a:moveTo>
                    <a:cubicBezTo>
                      <a:pt x="3" y="2"/>
                      <a:pt x="0" y="7"/>
                      <a:pt x="1" y="11"/>
                    </a:cubicBezTo>
                    <a:cubicBezTo>
                      <a:pt x="4" y="15"/>
                      <a:pt x="7" y="19"/>
                      <a:pt x="12" y="21"/>
                    </a:cubicBezTo>
                    <a:cubicBezTo>
                      <a:pt x="17" y="22"/>
                      <a:pt x="23" y="22"/>
                      <a:pt x="25" y="17"/>
                    </a:cubicBezTo>
                    <a:cubicBezTo>
                      <a:pt x="28" y="13"/>
                      <a:pt x="26" y="8"/>
                      <a:pt x="22" y="5"/>
                    </a:cubicBezTo>
                    <a:cubicBezTo>
                      <a:pt x="19" y="2"/>
                      <a:pt x="14" y="1"/>
                      <a:pt x="9" y="0"/>
                    </a:cubicBezTo>
                    <a:cubicBezTo>
                      <a:pt x="11" y="1"/>
                      <a:pt x="11" y="1"/>
                      <a:pt x="11" y="1"/>
                    </a:cubicBezTo>
                    <a:cubicBezTo>
                      <a:pt x="9" y="1"/>
                      <a:pt x="8" y="1"/>
                      <a:pt x="7" y="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îṡ1îḋe"/>
              <p:cNvSpPr/>
              <p:nvPr/>
            </p:nvSpPr>
            <p:spPr bwMode="auto">
              <a:xfrm>
                <a:off x="5442746" y="4977843"/>
                <a:ext cx="57020" cy="42145"/>
              </a:xfrm>
              <a:custGeom>
                <a:avLst/>
                <a:gdLst>
                  <a:gd name="T0" fmla="*/ 27 w 33"/>
                  <a:gd name="T1" fmla="*/ 6 h 25"/>
                  <a:gd name="T2" fmla="*/ 14 w 33"/>
                  <a:gd name="T3" fmla="*/ 3 h 25"/>
                  <a:gd name="T4" fmla="*/ 17 w 33"/>
                  <a:gd name="T5" fmla="*/ 2 h 25"/>
                  <a:gd name="T6" fmla="*/ 2 w 33"/>
                  <a:gd name="T7" fmla="*/ 8 h 25"/>
                  <a:gd name="T8" fmla="*/ 9 w 33"/>
                  <a:gd name="T9" fmla="*/ 23 h 25"/>
                  <a:gd name="T10" fmla="*/ 20 w 33"/>
                  <a:gd name="T11" fmla="*/ 23 h 25"/>
                  <a:gd name="T12" fmla="*/ 31 w 33"/>
                  <a:gd name="T13" fmla="*/ 18 h 25"/>
                  <a:gd name="T14" fmla="*/ 27 w 33"/>
                  <a:gd name="T15" fmla="*/ 6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5">
                    <a:moveTo>
                      <a:pt x="27" y="6"/>
                    </a:moveTo>
                    <a:cubicBezTo>
                      <a:pt x="23" y="4"/>
                      <a:pt x="19" y="3"/>
                      <a:pt x="14" y="3"/>
                    </a:cubicBezTo>
                    <a:cubicBezTo>
                      <a:pt x="17" y="2"/>
                      <a:pt x="17" y="2"/>
                      <a:pt x="17" y="2"/>
                    </a:cubicBezTo>
                    <a:cubicBezTo>
                      <a:pt x="12" y="0"/>
                      <a:pt x="5" y="3"/>
                      <a:pt x="2" y="8"/>
                    </a:cubicBezTo>
                    <a:cubicBezTo>
                      <a:pt x="0" y="14"/>
                      <a:pt x="3" y="21"/>
                      <a:pt x="9" y="23"/>
                    </a:cubicBezTo>
                    <a:cubicBezTo>
                      <a:pt x="12" y="25"/>
                      <a:pt x="16" y="24"/>
                      <a:pt x="20" y="23"/>
                    </a:cubicBezTo>
                    <a:cubicBezTo>
                      <a:pt x="24" y="23"/>
                      <a:pt x="29" y="22"/>
                      <a:pt x="31" y="18"/>
                    </a:cubicBezTo>
                    <a:cubicBezTo>
                      <a:pt x="33" y="14"/>
                      <a:pt x="31" y="9"/>
                      <a:pt x="27" y="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ïś1ïdè"/>
              <p:cNvSpPr/>
              <p:nvPr/>
            </p:nvSpPr>
            <p:spPr bwMode="auto">
              <a:xfrm>
                <a:off x="5375809" y="4981562"/>
                <a:ext cx="34708" cy="24791"/>
              </a:xfrm>
              <a:custGeom>
                <a:avLst/>
                <a:gdLst>
                  <a:gd name="T0" fmla="*/ 10 w 20"/>
                  <a:gd name="T1" fmla="*/ 1 h 15"/>
                  <a:gd name="T2" fmla="*/ 3 w 20"/>
                  <a:gd name="T3" fmla="*/ 3 h 15"/>
                  <a:gd name="T4" fmla="*/ 5 w 20"/>
                  <a:gd name="T5" fmla="*/ 13 h 15"/>
                  <a:gd name="T6" fmla="*/ 16 w 20"/>
                  <a:gd name="T7" fmla="*/ 12 h 15"/>
                  <a:gd name="T8" fmla="*/ 19 w 20"/>
                  <a:gd name="T9" fmla="*/ 1 h 15"/>
                  <a:gd name="T10" fmla="*/ 10 w 20"/>
                  <a:gd name="T11" fmla="*/ 1 h 15"/>
                </a:gdLst>
                <a:ahLst/>
                <a:cxnLst>
                  <a:cxn ang="0">
                    <a:pos x="T0" y="T1"/>
                  </a:cxn>
                  <a:cxn ang="0">
                    <a:pos x="T2" y="T3"/>
                  </a:cxn>
                  <a:cxn ang="0">
                    <a:pos x="T4" y="T5"/>
                  </a:cxn>
                  <a:cxn ang="0">
                    <a:pos x="T6" y="T7"/>
                  </a:cxn>
                  <a:cxn ang="0">
                    <a:pos x="T8" y="T9"/>
                  </a:cxn>
                  <a:cxn ang="0">
                    <a:pos x="T10" y="T11"/>
                  </a:cxn>
                </a:cxnLst>
                <a:rect l="0" t="0" r="r" b="b"/>
                <a:pathLst>
                  <a:path w="20" h="15">
                    <a:moveTo>
                      <a:pt x="10" y="1"/>
                    </a:moveTo>
                    <a:cubicBezTo>
                      <a:pt x="7" y="0"/>
                      <a:pt x="4" y="1"/>
                      <a:pt x="3" y="3"/>
                    </a:cubicBezTo>
                    <a:cubicBezTo>
                      <a:pt x="0" y="6"/>
                      <a:pt x="1" y="11"/>
                      <a:pt x="5" y="13"/>
                    </a:cubicBezTo>
                    <a:cubicBezTo>
                      <a:pt x="8" y="15"/>
                      <a:pt x="13" y="15"/>
                      <a:pt x="16" y="12"/>
                    </a:cubicBezTo>
                    <a:cubicBezTo>
                      <a:pt x="19" y="9"/>
                      <a:pt x="20" y="5"/>
                      <a:pt x="19" y="1"/>
                    </a:cubicBezTo>
                    <a:cubicBezTo>
                      <a:pt x="16" y="1"/>
                      <a:pt x="13" y="1"/>
                      <a:pt x="10" y="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ṩḻíde"/>
              <p:cNvSpPr/>
              <p:nvPr/>
            </p:nvSpPr>
            <p:spPr bwMode="auto">
              <a:xfrm>
                <a:off x="5398121" y="4935698"/>
                <a:ext cx="43385" cy="27271"/>
              </a:xfrm>
              <a:custGeom>
                <a:avLst/>
                <a:gdLst>
                  <a:gd name="T0" fmla="*/ 16 w 25"/>
                  <a:gd name="T1" fmla="*/ 2 h 16"/>
                  <a:gd name="T2" fmla="*/ 2 w 25"/>
                  <a:gd name="T3" fmla="*/ 5 h 16"/>
                  <a:gd name="T4" fmla="*/ 9 w 25"/>
                  <a:gd name="T5" fmla="*/ 14 h 16"/>
                  <a:gd name="T6" fmla="*/ 22 w 25"/>
                  <a:gd name="T7" fmla="*/ 10 h 16"/>
                  <a:gd name="T8" fmla="*/ 18 w 25"/>
                  <a:gd name="T9" fmla="*/ 13 h 16"/>
                  <a:gd name="T10" fmla="*/ 24 w 25"/>
                  <a:gd name="T11" fmla="*/ 12 h 16"/>
                  <a:gd name="T12" fmla="*/ 22 w 25"/>
                  <a:gd name="T13" fmla="*/ 6 h 16"/>
                  <a:gd name="T14" fmla="*/ 16 w 2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16" y="2"/>
                    </a:moveTo>
                    <a:cubicBezTo>
                      <a:pt x="11" y="1"/>
                      <a:pt x="4" y="0"/>
                      <a:pt x="2" y="5"/>
                    </a:cubicBezTo>
                    <a:cubicBezTo>
                      <a:pt x="0" y="9"/>
                      <a:pt x="5" y="14"/>
                      <a:pt x="9" y="14"/>
                    </a:cubicBezTo>
                    <a:cubicBezTo>
                      <a:pt x="14" y="15"/>
                      <a:pt x="18" y="12"/>
                      <a:pt x="22" y="10"/>
                    </a:cubicBezTo>
                    <a:cubicBezTo>
                      <a:pt x="18" y="13"/>
                      <a:pt x="18" y="13"/>
                      <a:pt x="18" y="13"/>
                    </a:cubicBezTo>
                    <a:cubicBezTo>
                      <a:pt x="19" y="16"/>
                      <a:pt x="23" y="15"/>
                      <a:pt x="24" y="12"/>
                    </a:cubicBezTo>
                    <a:cubicBezTo>
                      <a:pt x="25" y="10"/>
                      <a:pt x="24" y="7"/>
                      <a:pt x="22" y="6"/>
                    </a:cubicBezTo>
                    <a:cubicBezTo>
                      <a:pt x="21" y="4"/>
                      <a:pt x="18" y="3"/>
                      <a:pt x="16" y="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îş1ïde"/>
              <p:cNvSpPr/>
              <p:nvPr/>
            </p:nvSpPr>
            <p:spPr bwMode="auto">
              <a:xfrm>
                <a:off x="6046417" y="4724971"/>
                <a:ext cx="39666" cy="35948"/>
              </a:xfrm>
              <a:custGeom>
                <a:avLst/>
                <a:gdLst>
                  <a:gd name="T0" fmla="*/ 4 w 23"/>
                  <a:gd name="T1" fmla="*/ 0 h 21"/>
                  <a:gd name="T2" fmla="*/ 2 w 23"/>
                  <a:gd name="T3" fmla="*/ 0 h 21"/>
                  <a:gd name="T4" fmla="*/ 3 w 23"/>
                  <a:gd name="T5" fmla="*/ 1 h 21"/>
                  <a:gd name="T6" fmla="*/ 2 w 23"/>
                  <a:gd name="T7" fmla="*/ 2 h 21"/>
                  <a:gd name="T8" fmla="*/ 4 w 23"/>
                  <a:gd name="T9" fmla="*/ 12 h 21"/>
                  <a:gd name="T10" fmla="*/ 14 w 23"/>
                  <a:gd name="T11" fmla="*/ 16 h 21"/>
                  <a:gd name="T12" fmla="*/ 23 w 23"/>
                  <a:gd name="T13" fmla="*/ 21 h 21"/>
                  <a:gd name="T14" fmla="*/ 9 w 23"/>
                  <a:gd name="T15" fmla="*/ 1 h 21"/>
                  <a:gd name="T16" fmla="*/ 4 w 23"/>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1">
                    <a:moveTo>
                      <a:pt x="4" y="0"/>
                    </a:moveTo>
                    <a:cubicBezTo>
                      <a:pt x="4" y="0"/>
                      <a:pt x="3" y="0"/>
                      <a:pt x="2" y="0"/>
                    </a:cubicBezTo>
                    <a:cubicBezTo>
                      <a:pt x="3" y="1"/>
                      <a:pt x="3" y="1"/>
                      <a:pt x="3" y="1"/>
                    </a:cubicBezTo>
                    <a:cubicBezTo>
                      <a:pt x="3" y="1"/>
                      <a:pt x="2" y="2"/>
                      <a:pt x="2" y="2"/>
                    </a:cubicBezTo>
                    <a:cubicBezTo>
                      <a:pt x="0" y="5"/>
                      <a:pt x="1" y="9"/>
                      <a:pt x="4" y="12"/>
                    </a:cubicBezTo>
                    <a:cubicBezTo>
                      <a:pt x="7" y="14"/>
                      <a:pt x="10" y="15"/>
                      <a:pt x="14" y="16"/>
                    </a:cubicBezTo>
                    <a:cubicBezTo>
                      <a:pt x="17" y="17"/>
                      <a:pt x="21" y="18"/>
                      <a:pt x="23" y="21"/>
                    </a:cubicBezTo>
                    <a:cubicBezTo>
                      <a:pt x="23" y="12"/>
                      <a:pt x="17" y="4"/>
                      <a:pt x="9" y="1"/>
                    </a:cubicBezTo>
                    <a:cubicBezTo>
                      <a:pt x="8" y="0"/>
                      <a:pt x="6" y="0"/>
                      <a:pt x="4"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iṧḷiḑê"/>
              <p:cNvSpPr/>
              <p:nvPr/>
            </p:nvSpPr>
            <p:spPr bwMode="auto">
              <a:xfrm>
                <a:off x="6020386" y="4664232"/>
                <a:ext cx="39666" cy="23552"/>
              </a:xfrm>
              <a:custGeom>
                <a:avLst/>
                <a:gdLst>
                  <a:gd name="T0" fmla="*/ 9 w 23"/>
                  <a:gd name="T1" fmla="*/ 13 h 14"/>
                  <a:gd name="T2" fmla="*/ 8 w 23"/>
                  <a:gd name="T3" fmla="*/ 14 h 14"/>
                  <a:gd name="T4" fmla="*/ 23 w 23"/>
                  <a:gd name="T5" fmla="*/ 10 h 14"/>
                  <a:gd name="T6" fmla="*/ 11 w 23"/>
                  <a:gd name="T7" fmla="*/ 0 h 14"/>
                  <a:gd name="T8" fmla="*/ 3 w 23"/>
                  <a:gd name="T9" fmla="*/ 11 h 14"/>
                  <a:gd name="T10" fmla="*/ 9 w 23"/>
                  <a:gd name="T11" fmla="*/ 13 h 14"/>
                </a:gdLst>
                <a:ahLst/>
                <a:cxnLst>
                  <a:cxn ang="0">
                    <a:pos x="T0" y="T1"/>
                  </a:cxn>
                  <a:cxn ang="0">
                    <a:pos x="T2" y="T3"/>
                  </a:cxn>
                  <a:cxn ang="0">
                    <a:pos x="T4" y="T5"/>
                  </a:cxn>
                  <a:cxn ang="0">
                    <a:pos x="T6" y="T7"/>
                  </a:cxn>
                  <a:cxn ang="0">
                    <a:pos x="T8" y="T9"/>
                  </a:cxn>
                  <a:cxn ang="0">
                    <a:pos x="T10" y="T11"/>
                  </a:cxn>
                </a:cxnLst>
                <a:rect l="0" t="0" r="r" b="b"/>
                <a:pathLst>
                  <a:path w="23" h="14">
                    <a:moveTo>
                      <a:pt x="9" y="13"/>
                    </a:moveTo>
                    <a:cubicBezTo>
                      <a:pt x="8" y="14"/>
                      <a:pt x="8" y="14"/>
                      <a:pt x="8" y="14"/>
                    </a:cubicBezTo>
                    <a:cubicBezTo>
                      <a:pt x="13" y="12"/>
                      <a:pt x="18" y="11"/>
                      <a:pt x="23" y="10"/>
                    </a:cubicBezTo>
                    <a:cubicBezTo>
                      <a:pt x="21" y="5"/>
                      <a:pt x="16" y="0"/>
                      <a:pt x="11" y="0"/>
                    </a:cubicBezTo>
                    <a:cubicBezTo>
                      <a:pt x="5" y="0"/>
                      <a:pt x="0" y="6"/>
                      <a:pt x="3" y="11"/>
                    </a:cubicBezTo>
                    <a:cubicBezTo>
                      <a:pt x="4" y="13"/>
                      <a:pt x="7" y="14"/>
                      <a:pt x="9" y="13"/>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íṧļíḋe"/>
              <p:cNvSpPr/>
              <p:nvPr/>
            </p:nvSpPr>
            <p:spPr bwMode="auto">
              <a:xfrm>
                <a:off x="5740243" y="4385328"/>
                <a:ext cx="17354" cy="17354"/>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3"/>
                      <a:pt x="8" y="0"/>
                      <a:pt x="5" y="0"/>
                    </a:cubicBezTo>
                    <a:cubicBezTo>
                      <a:pt x="3" y="0"/>
                      <a:pt x="0" y="3"/>
                      <a:pt x="0" y="5"/>
                    </a:cubicBezTo>
                    <a:cubicBezTo>
                      <a:pt x="0" y="8"/>
                      <a:pt x="2" y="10"/>
                      <a:pt x="5"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îSļíḓè"/>
              <p:cNvSpPr/>
              <p:nvPr/>
            </p:nvSpPr>
            <p:spPr bwMode="auto">
              <a:xfrm>
                <a:off x="5750159" y="4428714"/>
                <a:ext cx="26031" cy="23552"/>
              </a:xfrm>
              <a:custGeom>
                <a:avLst/>
                <a:gdLst>
                  <a:gd name="T0" fmla="*/ 13 w 15"/>
                  <a:gd name="T1" fmla="*/ 5 h 14"/>
                  <a:gd name="T2" fmla="*/ 7 w 15"/>
                  <a:gd name="T3" fmla="*/ 0 h 14"/>
                  <a:gd name="T4" fmla="*/ 1 w 15"/>
                  <a:gd name="T5" fmla="*/ 5 h 14"/>
                  <a:gd name="T6" fmla="*/ 1 w 15"/>
                  <a:gd name="T7" fmla="*/ 8 h 14"/>
                  <a:gd name="T8" fmla="*/ 1 w 15"/>
                  <a:gd name="T9" fmla="*/ 10 h 14"/>
                  <a:gd name="T10" fmla="*/ 2 w 15"/>
                  <a:gd name="T11" fmla="*/ 10 h 14"/>
                  <a:gd name="T12" fmla="*/ 2 w 15"/>
                  <a:gd name="T13" fmla="*/ 10 h 14"/>
                  <a:gd name="T14" fmla="*/ 2 w 15"/>
                  <a:gd name="T15" fmla="*/ 11 h 14"/>
                  <a:gd name="T16" fmla="*/ 9 w 15"/>
                  <a:gd name="T17" fmla="*/ 13 h 14"/>
                  <a:gd name="T18" fmla="*/ 13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5"/>
                    </a:moveTo>
                    <a:cubicBezTo>
                      <a:pt x="12" y="2"/>
                      <a:pt x="10" y="0"/>
                      <a:pt x="7" y="0"/>
                    </a:cubicBezTo>
                    <a:cubicBezTo>
                      <a:pt x="4" y="0"/>
                      <a:pt x="1" y="2"/>
                      <a:pt x="1" y="5"/>
                    </a:cubicBezTo>
                    <a:cubicBezTo>
                      <a:pt x="0" y="6"/>
                      <a:pt x="0" y="7"/>
                      <a:pt x="1" y="8"/>
                    </a:cubicBezTo>
                    <a:cubicBezTo>
                      <a:pt x="1" y="9"/>
                      <a:pt x="1" y="9"/>
                      <a:pt x="1" y="10"/>
                    </a:cubicBezTo>
                    <a:cubicBezTo>
                      <a:pt x="1" y="10"/>
                      <a:pt x="1" y="10"/>
                      <a:pt x="2" y="10"/>
                    </a:cubicBezTo>
                    <a:cubicBezTo>
                      <a:pt x="2" y="10"/>
                      <a:pt x="2" y="10"/>
                      <a:pt x="2" y="10"/>
                    </a:cubicBezTo>
                    <a:cubicBezTo>
                      <a:pt x="2" y="11"/>
                      <a:pt x="2" y="11"/>
                      <a:pt x="2" y="11"/>
                    </a:cubicBezTo>
                    <a:cubicBezTo>
                      <a:pt x="4" y="13"/>
                      <a:pt x="7" y="14"/>
                      <a:pt x="9" y="13"/>
                    </a:cubicBezTo>
                    <a:cubicBezTo>
                      <a:pt x="12" y="12"/>
                      <a:pt x="15" y="9"/>
                      <a:pt x="13" y="5"/>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îṧḷiďè"/>
              <p:cNvSpPr/>
              <p:nvPr/>
            </p:nvSpPr>
            <p:spPr bwMode="auto">
              <a:xfrm>
                <a:off x="5706775" y="4421276"/>
                <a:ext cx="19833" cy="22312"/>
              </a:xfrm>
              <a:custGeom>
                <a:avLst/>
                <a:gdLst>
                  <a:gd name="T0" fmla="*/ 7 w 12"/>
                  <a:gd name="T1" fmla="*/ 12 h 13"/>
                  <a:gd name="T2" fmla="*/ 10 w 12"/>
                  <a:gd name="T3" fmla="*/ 9 h 13"/>
                  <a:gd name="T4" fmla="*/ 10 w 12"/>
                  <a:gd name="T5" fmla="*/ 1 h 13"/>
                  <a:gd name="T6" fmla="*/ 6 w 12"/>
                  <a:gd name="T7" fmla="*/ 0 h 13"/>
                  <a:gd name="T8" fmla="*/ 1 w 12"/>
                  <a:gd name="T9" fmla="*/ 2 h 13"/>
                  <a:gd name="T10" fmla="*/ 1 w 12"/>
                  <a:gd name="T11" fmla="*/ 10 h 13"/>
                  <a:gd name="T12" fmla="*/ 7 w 12"/>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7" y="12"/>
                    </a:moveTo>
                    <a:cubicBezTo>
                      <a:pt x="8" y="12"/>
                      <a:pt x="9" y="11"/>
                      <a:pt x="10" y="9"/>
                    </a:cubicBezTo>
                    <a:cubicBezTo>
                      <a:pt x="12" y="7"/>
                      <a:pt x="12" y="3"/>
                      <a:pt x="10" y="1"/>
                    </a:cubicBezTo>
                    <a:cubicBezTo>
                      <a:pt x="9" y="0"/>
                      <a:pt x="8" y="0"/>
                      <a:pt x="6" y="0"/>
                    </a:cubicBezTo>
                    <a:cubicBezTo>
                      <a:pt x="4" y="0"/>
                      <a:pt x="3" y="1"/>
                      <a:pt x="1" y="2"/>
                    </a:cubicBezTo>
                    <a:cubicBezTo>
                      <a:pt x="0" y="5"/>
                      <a:pt x="0" y="8"/>
                      <a:pt x="1" y="10"/>
                    </a:cubicBezTo>
                    <a:cubicBezTo>
                      <a:pt x="2" y="12"/>
                      <a:pt x="5" y="13"/>
                      <a:pt x="7" y="1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ïšḷiďê"/>
              <p:cNvSpPr/>
              <p:nvPr/>
            </p:nvSpPr>
            <p:spPr bwMode="auto">
              <a:xfrm>
                <a:off x="5969564" y="4561347"/>
                <a:ext cx="18594" cy="18594"/>
              </a:xfrm>
              <a:custGeom>
                <a:avLst/>
                <a:gdLst>
                  <a:gd name="T0" fmla="*/ 7 w 11"/>
                  <a:gd name="T1" fmla="*/ 9 h 11"/>
                  <a:gd name="T2" fmla="*/ 8 w 11"/>
                  <a:gd name="T3" fmla="*/ 8 h 11"/>
                  <a:gd name="T4" fmla="*/ 9 w 11"/>
                  <a:gd name="T5" fmla="*/ 1 h 11"/>
                  <a:gd name="T6" fmla="*/ 2 w 11"/>
                  <a:gd name="T7" fmla="*/ 2 h 11"/>
                  <a:gd name="T8" fmla="*/ 1 w 11"/>
                  <a:gd name="T9" fmla="*/ 4 h 11"/>
                  <a:gd name="T10" fmla="*/ 7 w 11"/>
                  <a:gd name="T11" fmla="*/ 9 h 11"/>
                </a:gdLst>
                <a:ahLst/>
                <a:cxnLst>
                  <a:cxn ang="0">
                    <a:pos x="T0" y="T1"/>
                  </a:cxn>
                  <a:cxn ang="0">
                    <a:pos x="T2" y="T3"/>
                  </a:cxn>
                  <a:cxn ang="0">
                    <a:pos x="T4" y="T5"/>
                  </a:cxn>
                  <a:cxn ang="0">
                    <a:pos x="T6" y="T7"/>
                  </a:cxn>
                  <a:cxn ang="0">
                    <a:pos x="T8" y="T9"/>
                  </a:cxn>
                  <a:cxn ang="0">
                    <a:pos x="T10" y="T11"/>
                  </a:cxn>
                </a:cxnLst>
                <a:rect l="0" t="0" r="r" b="b"/>
                <a:pathLst>
                  <a:path w="11" h="11">
                    <a:moveTo>
                      <a:pt x="7" y="9"/>
                    </a:moveTo>
                    <a:cubicBezTo>
                      <a:pt x="7" y="9"/>
                      <a:pt x="8" y="8"/>
                      <a:pt x="8" y="8"/>
                    </a:cubicBezTo>
                    <a:cubicBezTo>
                      <a:pt x="10" y="7"/>
                      <a:pt x="11" y="3"/>
                      <a:pt x="9" y="1"/>
                    </a:cubicBezTo>
                    <a:cubicBezTo>
                      <a:pt x="7" y="0"/>
                      <a:pt x="3" y="0"/>
                      <a:pt x="2" y="2"/>
                    </a:cubicBezTo>
                    <a:cubicBezTo>
                      <a:pt x="2" y="3"/>
                      <a:pt x="2" y="3"/>
                      <a:pt x="1" y="4"/>
                    </a:cubicBezTo>
                    <a:cubicBezTo>
                      <a:pt x="0" y="7"/>
                      <a:pt x="3" y="11"/>
                      <a:pt x="7" y="9"/>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ïṣlïḍè"/>
              <p:cNvSpPr/>
              <p:nvPr/>
            </p:nvSpPr>
            <p:spPr bwMode="auto">
              <a:xfrm>
                <a:off x="5950970" y="4602253"/>
                <a:ext cx="14875" cy="12396"/>
              </a:xfrm>
              <a:custGeom>
                <a:avLst/>
                <a:gdLst>
                  <a:gd name="T0" fmla="*/ 5 w 9"/>
                  <a:gd name="T1" fmla="*/ 7 h 7"/>
                  <a:gd name="T2" fmla="*/ 5 w 9"/>
                  <a:gd name="T3" fmla="*/ 0 h 7"/>
                  <a:gd name="T4" fmla="*/ 5 w 9"/>
                  <a:gd name="T5" fmla="*/ 7 h 7"/>
                </a:gdLst>
                <a:ahLst/>
                <a:cxnLst>
                  <a:cxn ang="0">
                    <a:pos x="T0" y="T1"/>
                  </a:cxn>
                  <a:cxn ang="0">
                    <a:pos x="T2" y="T3"/>
                  </a:cxn>
                  <a:cxn ang="0">
                    <a:pos x="T4" y="T5"/>
                  </a:cxn>
                </a:cxnLst>
                <a:rect l="0" t="0" r="r" b="b"/>
                <a:pathLst>
                  <a:path w="9" h="7">
                    <a:moveTo>
                      <a:pt x="5" y="7"/>
                    </a:moveTo>
                    <a:cubicBezTo>
                      <a:pt x="9" y="7"/>
                      <a:pt x="9" y="0"/>
                      <a:pt x="5" y="0"/>
                    </a:cubicBezTo>
                    <a:cubicBezTo>
                      <a:pt x="0" y="0"/>
                      <a:pt x="0" y="7"/>
                      <a:pt x="5" y="7"/>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íŝḷiḍe"/>
              <p:cNvSpPr/>
              <p:nvPr/>
            </p:nvSpPr>
            <p:spPr bwMode="auto">
              <a:xfrm>
                <a:off x="5906345" y="4587379"/>
                <a:ext cx="13636" cy="9917"/>
              </a:xfrm>
              <a:custGeom>
                <a:avLst/>
                <a:gdLst>
                  <a:gd name="T0" fmla="*/ 4 w 8"/>
                  <a:gd name="T1" fmla="*/ 6 h 6"/>
                  <a:gd name="T2" fmla="*/ 4 w 8"/>
                  <a:gd name="T3" fmla="*/ 0 h 6"/>
                  <a:gd name="T4" fmla="*/ 4 w 8"/>
                  <a:gd name="T5" fmla="*/ 6 h 6"/>
                </a:gdLst>
                <a:ahLst/>
                <a:cxnLst>
                  <a:cxn ang="0">
                    <a:pos x="T0" y="T1"/>
                  </a:cxn>
                  <a:cxn ang="0">
                    <a:pos x="T2" y="T3"/>
                  </a:cxn>
                  <a:cxn ang="0">
                    <a:pos x="T4" y="T5"/>
                  </a:cxn>
                </a:cxnLst>
                <a:rect l="0" t="0" r="r" b="b"/>
                <a:pathLst>
                  <a:path w="8" h="6">
                    <a:moveTo>
                      <a:pt x="4" y="6"/>
                    </a:moveTo>
                    <a:cubicBezTo>
                      <a:pt x="8" y="6"/>
                      <a:pt x="8" y="0"/>
                      <a:pt x="4" y="0"/>
                    </a:cubicBezTo>
                    <a:cubicBezTo>
                      <a:pt x="0" y="0"/>
                      <a:pt x="0" y="6"/>
                      <a:pt x="4" y="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slïďê"/>
              <p:cNvSpPr/>
              <p:nvPr/>
            </p:nvSpPr>
            <p:spPr bwMode="auto">
              <a:xfrm>
                <a:off x="5993115" y="4584899"/>
                <a:ext cx="21073" cy="17354"/>
              </a:xfrm>
              <a:custGeom>
                <a:avLst/>
                <a:gdLst>
                  <a:gd name="T0" fmla="*/ 6 w 12"/>
                  <a:gd name="T1" fmla="*/ 10 h 10"/>
                  <a:gd name="T2" fmla="*/ 6 w 12"/>
                  <a:gd name="T3" fmla="*/ 0 h 10"/>
                  <a:gd name="T4" fmla="*/ 6 w 12"/>
                  <a:gd name="T5" fmla="*/ 10 h 10"/>
                </a:gdLst>
                <a:ahLst/>
                <a:cxnLst>
                  <a:cxn ang="0">
                    <a:pos x="T0" y="T1"/>
                  </a:cxn>
                  <a:cxn ang="0">
                    <a:pos x="T2" y="T3"/>
                  </a:cxn>
                  <a:cxn ang="0">
                    <a:pos x="T4" y="T5"/>
                  </a:cxn>
                </a:cxnLst>
                <a:rect l="0" t="0" r="r" b="b"/>
                <a:pathLst>
                  <a:path w="12" h="10">
                    <a:moveTo>
                      <a:pt x="6" y="10"/>
                    </a:moveTo>
                    <a:cubicBezTo>
                      <a:pt x="12" y="10"/>
                      <a:pt x="12" y="0"/>
                      <a:pt x="6" y="0"/>
                    </a:cubicBezTo>
                    <a:cubicBezTo>
                      <a:pt x="0" y="0"/>
                      <a:pt x="0" y="10"/>
                      <a:pt x="6"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íślîḋè"/>
              <p:cNvSpPr/>
              <p:nvPr/>
            </p:nvSpPr>
            <p:spPr bwMode="auto">
              <a:xfrm>
                <a:off x="6040219" y="4587379"/>
                <a:ext cx="23552" cy="17354"/>
              </a:xfrm>
              <a:custGeom>
                <a:avLst/>
                <a:gdLst>
                  <a:gd name="T0" fmla="*/ 7 w 14"/>
                  <a:gd name="T1" fmla="*/ 10 h 10"/>
                  <a:gd name="T2" fmla="*/ 7 w 14"/>
                  <a:gd name="T3" fmla="*/ 0 h 10"/>
                  <a:gd name="T4" fmla="*/ 7 w 14"/>
                  <a:gd name="T5" fmla="*/ 10 h 10"/>
                </a:gdLst>
                <a:ahLst/>
                <a:cxnLst>
                  <a:cxn ang="0">
                    <a:pos x="T0" y="T1"/>
                  </a:cxn>
                  <a:cxn ang="0">
                    <a:pos x="T2" y="T3"/>
                  </a:cxn>
                  <a:cxn ang="0">
                    <a:pos x="T4" y="T5"/>
                  </a:cxn>
                </a:cxnLst>
                <a:rect l="0" t="0" r="r" b="b"/>
                <a:pathLst>
                  <a:path w="14" h="10">
                    <a:moveTo>
                      <a:pt x="7" y="10"/>
                    </a:moveTo>
                    <a:cubicBezTo>
                      <a:pt x="14" y="10"/>
                      <a:pt x="14" y="0"/>
                      <a:pt x="7" y="0"/>
                    </a:cubicBezTo>
                    <a:cubicBezTo>
                      <a:pt x="0" y="0"/>
                      <a:pt x="0" y="10"/>
                      <a:pt x="7"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íSḻíḋé"/>
              <p:cNvSpPr/>
              <p:nvPr/>
            </p:nvSpPr>
            <p:spPr bwMode="auto">
              <a:xfrm>
                <a:off x="4813044" y="3160632"/>
                <a:ext cx="2951418" cy="2945220"/>
              </a:xfrm>
              <a:custGeom>
                <a:avLst/>
                <a:gdLst>
                  <a:gd name="T0" fmla="*/ 1374 w 1726"/>
                  <a:gd name="T1" fmla="*/ 0 h 1726"/>
                  <a:gd name="T2" fmla="*/ 1600 w 1726"/>
                  <a:gd name="T3" fmla="*/ 624 h 1726"/>
                  <a:gd name="T4" fmla="*/ 624 w 1726"/>
                  <a:gd name="T5" fmla="*/ 1600 h 1726"/>
                  <a:gd name="T6" fmla="*/ 0 w 1726"/>
                  <a:gd name="T7" fmla="*/ 1374 h 1726"/>
                  <a:gd name="T8" fmla="*/ 750 w 1726"/>
                  <a:gd name="T9" fmla="*/ 1726 h 1726"/>
                  <a:gd name="T10" fmla="*/ 1726 w 1726"/>
                  <a:gd name="T11" fmla="*/ 750 h 1726"/>
                  <a:gd name="T12" fmla="*/ 1374 w 1726"/>
                  <a:gd name="T13" fmla="*/ 0 h 1726"/>
                </a:gdLst>
                <a:ahLst/>
                <a:cxnLst>
                  <a:cxn ang="0">
                    <a:pos x="T0" y="T1"/>
                  </a:cxn>
                  <a:cxn ang="0">
                    <a:pos x="T2" y="T3"/>
                  </a:cxn>
                  <a:cxn ang="0">
                    <a:pos x="T4" y="T5"/>
                  </a:cxn>
                  <a:cxn ang="0">
                    <a:pos x="T6" y="T7"/>
                  </a:cxn>
                  <a:cxn ang="0">
                    <a:pos x="T8" y="T9"/>
                  </a:cxn>
                  <a:cxn ang="0">
                    <a:pos x="T10" y="T11"/>
                  </a:cxn>
                  <a:cxn ang="0">
                    <a:pos x="T12" y="T13"/>
                  </a:cxn>
                </a:cxnLst>
                <a:rect l="0" t="0" r="r" b="b"/>
                <a:pathLst>
                  <a:path w="1726" h="1726">
                    <a:moveTo>
                      <a:pt x="1374" y="0"/>
                    </a:moveTo>
                    <a:cubicBezTo>
                      <a:pt x="1515" y="169"/>
                      <a:pt x="1600" y="387"/>
                      <a:pt x="1600" y="624"/>
                    </a:cubicBezTo>
                    <a:cubicBezTo>
                      <a:pt x="1600" y="1163"/>
                      <a:pt x="1163" y="1600"/>
                      <a:pt x="624" y="1600"/>
                    </a:cubicBezTo>
                    <a:cubicBezTo>
                      <a:pt x="387" y="1600"/>
                      <a:pt x="169" y="1515"/>
                      <a:pt x="0" y="1374"/>
                    </a:cubicBezTo>
                    <a:cubicBezTo>
                      <a:pt x="179" y="1589"/>
                      <a:pt x="449" y="1726"/>
                      <a:pt x="750" y="1726"/>
                    </a:cubicBezTo>
                    <a:cubicBezTo>
                      <a:pt x="1289" y="1726"/>
                      <a:pt x="1726" y="1289"/>
                      <a:pt x="1726" y="750"/>
                    </a:cubicBezTo>
                    <a:cubicBezTo>
                      <a:pt x="1726" y="449"/>
                      <a:pt x="1589" y="179"/>
                      <a:pt x="1374" y="0"/>
                    </a:cubicBezTo>
                    <a:close/>
                  </a:path>
                </a:pathLst>
              </a:custGeom>
              <a:solidFill>
                <a:srgbClr val="45736B">
                  <a:alpha val="15000"/>
                </a:srgbClr>
              </a:solidFill>
              <a:ln>
                <a:noFill/>
              </a:ln>
            </p:spPr>
            <p:txBody>
              <a:bodyPr anchor="ctr"/>
              <a:lstStyle/>
              <a:p>
                <a:pPr algn="ctr"/>
                <a:endParaRPr/>
              </a:p>
            </p:txBody>
          </p:sp>
          <p:sp>
            <p:nvSpPr>
              <p:cNvPr id="314" name="iṡḻîḍé"/>
              <p:cNvSpPr/>
              <p:nvPr/>
            </p:nvSpPr>
            <p:spPr bwMode="auto">
              <a:xfrm>
                <a:off x="4427538" y="2776365"/>
                <a:ext cx="2889439" cy="2882002"/>
              </a:xfrm>
              <a:custGeom>
                <a:avLst/>
                <a:gdLst>
                  <a:gd name="T0" fmla="*/ 1024 w 1690"/>
                  <a:gd name="T1" fmla="*/ 48 h 1689"/>
                  <a:gd name="T2" fmla="*/ 1690 w 1690"/>
                  <a:gd name="T3" fmla="*/ 310 h 1689"/>
                  <a:gd name="T4" fmla="*/ 976 w 1690"/>
                  <a:gd name="T5" fmla="*/ 0 h 1689"/>
                  <a:gd name="T6" fmla="*/ 0 w 1690"/>
                  <a:gd name="T7" fmla="*/ 975 h 1689"/>
                  <a:gd name="T8" fmla="*/ 311 w 1690"/>
                  <a:gd name="T9" fmla="*/ 1689 h 1689"/>
                  <a:gd name="T10" fmla="*/ 49 w 1690"/>
                  <a:gd name="T11" fmla="*/ 1023 h 1689"/>
                  <a:gd name="T12" fmla="*/ 1024 w 1690"/>
                  <a:gd name="T13" fmla="*/ 48 h 1689"/>
                </a:gdLst>
                <a:ahLst/>
                <a:cxnLst>
                  <a:cxn ang="0">
                    <a:pos x="T0" y="T1"/>
                  </a:cxn>
                  <a:cxn ang="0">
                    <a:pos x="T2" y="T3"/>
                  </a:cxn>
                  <a:cxn ang="0">
                    <a:pos x="T4" y="T5"/>
                  </a:cxn>
                  <a:cxn ang="0">
                    <a:pos x="T6" y="T7"/>
                  </a:cxn>
                  <a:cxn ang="0">
                    <a:pos x="T8" y="T9"/>
                  </a:cxn>
                  <a:cxn ang="0">
                    <a:pos x="T10" y="T11"/>
                  </a:cxn>
                  <a:cxn ang="0">
                    <a:pos x="T12" y="T13"/>
                  </a:cxn>
                </a:cxnLst>
                <a:rect l="0" t="0" r="r" b="b"/>
                <a:pathLst>
                  <a:path w="1690" h="1689">
                    <a:moveTo>
                      <a:pt x="1024" y="48"/>
                    </a:moveTo>
                    <a:cubicBezTo>
                      <a:pt x="1281" y="48"/>
                      <a:pt x="1515" y="147"/>
                      <a:pt x="1690" y="310"/>
                    </a:cubicBezTo>
                    <a:cubicBezTo>
                      <a:pt x="1512" y="119"/>
                      <a:pt x="1258" y="0"/>
                      <a:pt x="976" y="0"/>
                    </a:cubicBezTo>
                    <a:cubicBezTo>
                      <a:pt x="437" y="0"/>
                      <a:pt x="0" y="436"/>
                      <a:pt x="0" y="975"/>
                    </a:cubicBezTo>
                    <a:cubicBezTo>
                      <a:pt x="0" y="1257"/>
                      <a:pt x="120" y="1511"/>
                      <a:pt x="311" y="1689"/>
                    </a:cubicBezTo>
                    <a:cubicBezTo>
                      <a:pt x="148" y="1514"/>
                      <a:pt x="49" y="1280"/>
                      <a:pt x="49" y="1023"/>
                    </a:cubicBezTo>
                    <a:cubicBezTo>
                      <a:pt x="49" y="484"/>
                      <a:pt x="485" y="48"/>
                      <a:pt x="1024" y="48"/>
                    </a:cubicBezTo>
                    <a:close/>
                  </a:path>
                </a:pathLst>
              </a:custGeom>
              <a:solidFill>
                <a:srgbClr val="45736B">
                  <a:alpha val="20000"/>
                </a:srgbClr>
              </a:solidFill>
              <a:ln>
                <a:noFill/>
              </a:ln>
            </p:spPr>
            <p:txBody>
              <a:bodyPr anchor="ctr"/>
              <a:lstStyle/>
              <a:p>
                <a:pPr algn="ctr"/>
                <a:endParaRPr/>
              </a:p>
            </p:txBody>
          </p:sp>
          <p:sp>
            <p:nvSpPr>
              <p:cNvPr id="315" name="ïŝļiďe"/>
              <p:cNvSpPr/>
              <p:nvPr/>
            </p:nvSpPr>
            <p:spPr bwMode="auto">
              <a:xfrm>
                <a:off x="4635786" y="2983374"/>
                <a:ext cx="3128676" cy="3122479"/>
              </a:xfrm>
              <a:custGeom>
                <a:avLst/>
                <a:gdLst>
                  <a:gd name="T0" fmla="*/ 1326 w 1830"/>
                  <a:gd name="T1" fmla="*/ 0 h 1830"/>
                  <a:gd name="T2" fmla="*/ 1447 w 1830"/>
                  <a:gd name="T3" fmla="*/ 472 h 1830"/>
                  <a:gd name="T4" fmla="*/ 472 w 1830"/>
                  <a:gd name="T5" fmla="*/ 1448 h 1830"/>
                  <a:gd name="T6" fmla="*/ 0 w 1830"/>
                  <a:gd name="T7" fmla="*/ 1326 h 1830"/>
                  <a:gd name="T8" fmla="*/ 854 w 1830"/>
                  <a:gd name="T9" fmla="*/ 1830 h 1830"/>
                  <a:gd name="T10" fmla="*/ 1830 w 1830"/>
                  <a:gd name="T11" fmla="*/ 854 h 1830"/>
                  <a:gd name="T12" fmla="*/ 1326 w 1830"/>
                  <a:gd name="T13" fmla="*/ 0 h 1830"/>
                </a:gdLst>
                <a:ahLst/>
                <a:cxnLst>
                  <a:cxn ang="0">
                    <a:pos x="T0" y="T1"/>
                  </a:cxn>
                  <a:cxn ang="0">
                    <a:pos x="T2" y="T3"/>
                  </a:cxn>
                  <a:cxn ang="0">
                    <a:pos x="T4" y="T5"/>
                  </a:cxn>
                  <a:cxn ang="0">
                    <a:pos x="T6" y="T7"/>
                  </a:cxn>
                  <a:cxn ang="0">
                    <a:pos x="T8" y="T9"/>
                  </a:cxn>
                  <a:cxn ang="0">
                    <a:pos x="T10" y="T11"/>
                  </a:cxn>
                  <a:cxn ang="0">
                    <a:pos x="T12" y="T13"/>
                  </a:cxn>
                </a:cxnLst>
                <a:rect l="0" t="0" r="r" b="b"/>
                <a:pathLst>
                  <a:path w="1830" h="1830">
                    <a:moveTo>
                      <a:pt x="1326" y="0"/>
                    </a:moveTo>
                    <a:cubicBezTo>
                      <a:pt x="1403" y="140"/>
                      <a:pt x="1447" y="301"/>
                      <a:pt x="1447" y="472"/>
                    </a:cubicBezTo>
                    <a:cubicBezTo>
                      <a:pt x="1447" y="1011"/>
                      <a:pt x="1011" y="1448"/>
                      <a:pt x="472" y="1448"/>
                    </a:cubicBezTo>
                    <a:cubicBezTo>
                      <a:pt x="301" y="1448"/>
                      <a:pt x="140" y="1403"/>
                      <a:pt x="0" y="1326"/>
                    </a:cubicBezTo>
                    <a:cubicBezTo>
                      <a:pt x="166" y="1626"/>
                      <a:pt x="486" y="1830"/>
                      <a:pt x="854" y="1830"/>
                    </a:cubicBezTo>
                    <a:cubicBezTo>
                      <a:pt x="1393" y="1830"/>
                      <a:pt x="1830" y="1393"/>
                      <a:pt x="1830" y="854"/>
                    </a:cubicBezTo>
                    <a:cubicBezTo>
                      <a:pt x="1830" y="487"/>
                      <a:pt x="1626" y="166"/>
                      <a:pt x="1326" y="0"/>
                    </a:cubicBezTo>
                    <a:close/>
                  </a:path>
                </a:pathLst>
              </a:custGeom>
              <a:solidFill>
                <a:srgbClr val="4ABCC4">
                  <a:alpha val="20000"/>
                </a:srgbClr>
              </a:solidFill>
              <a:ln>
                <a:noFill/>
              </a:ln>
            </p:spPr>
            <p:txBody>
              <a:bodyPr anchor="ctr"/>
              <a:lstStyle/>
              <a:p>
                <a:pPr algn="ctr"/>
                <a:endParaRPr/>
              </a:p>
            </p:txBody>
          </p:sp>
          <p:sp>
            <p:nvSpPr>
              <p:cNvPr id="316" name="îṩľîḋé"/>
              <p:cNvSpPr/>
              <p:nvPr/>
            </p:nvSpPr>
            <p:spPr bwMode="auto">
              <a:xfrm>
                <a:off x="5968324" y="3522587"/>
                <a:ext cx="824315" cy="706555"/>
              </a:xfrm>
              <a:custGeom>
                <a:avLst/>
                <a:gdLst>
                  <a:gd name="T0" fmla="*/ 96 w 482"/>
                  <a:gd name="T1" fmla="*/ 331 h 414"/>
                  <a:gd name="T2" fmla="*/ 174 w 482"/>
                  <a:gd name="T3" fmla="*/ 354 h 414"/>
                  <a:gd name="T4" fmla="*/ 276 w 482"/>
                  <a:gd name="T5" fmla="*/ 383 h 414"/>
                  <a:gd name="T6" fmla="*/ 354 w 482"/>
                  <a:gd name="T7" fmla="*/ 406 h 414"/>
                  <a:gd name="T8" fmla="*/ 416 w 482"/>
                  <a:gd name="T9" fmla="*/ 370 h 414"/>
                  <a:gd name="T10" fmla="*/ 434 w 482"/>
                  <a:gd name="T11" fmla="*/ 290 h 414"/>
                  <a:gd name="T12" fmla="*/ 457 w 482"/>
                  <a:gd name="T13" fmla="*/ 188 h 414"/>
                  <a:gd name="T14" fmla="*/ 475 w 482"/>
                  <a:gd name="T15" fmla="*/ 109 h 414"/>
                  <a:gd name="T16" fmla="*/ 435 w 482"/>
                  <a:gd name="T17" fmla="*/ 88 h 414"/>
                  <a:gd name="T18" fmla="*/ 386 w 482"/>
                  <a:gd name="T19" fmla="*/ 117 h 414"/>
                  <a:gd name="T20" fmla="*/ 343 w 482"/>
                  <a:gd name="T21" fmla="*/ 45 h 414"/>
                  <a:gd name="T22" fmla="*/ 237 w 482"/>
                  <a:gd name="T23" fmla="*/ 0 h 414"/>
                  <a:gd name="T24" fmla="*/ 0 w 482"/>
                  <a:gd name="T25" fmla="*/ 2 h 414"/>
                  <a:gd name="T26" fmla="*/ 99 w 482"/>
                  <a:gd name="T27" fmla="*/ 175 h 414"/>
                  <a:gd name="T28" fmla="*/ 105 w 482"/>
                  <a:gd name="T29" fmla="*/ 183 h 414"/>
                  <a:gd name="T30" fmla="*/ 146 w 482"/>
                  <a:gd name="T31" fmla="*/ 258 h 414"/>
                  <a:gd name="T32" fmla="*/ 97 w 482"/>
                  <a:gd name="T33" fmla="*/ 286 h 414"/>
                  <a:gd name="T34" fmla="*/ 96 w 482"/>
                  <a:gd name="T35" fmla="*/ 33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414">
                    <a:moveTo>
                      <a:pt x="96" y="331"/>
                    </a:moveTo>
                    <a:cubicBezTo>
                      <a:pt x="174" y="354"/>
                      <a:pt x="174" y="354"/>
                      <a:pt x="174" y="354"/>
                    </a:cubicBezTo>
                    <a:cubicBezTo>
                      <a:pt x="202" y="362"/>
                      <a:pt x="248" y="375"/>
                      <a:pt x="276" y="383"/>
                    </a:cubicBezTo>
                    <a:cubicBezTo>
                      <a:pt x="354" y="406"/>
                      <a:pt x="354" y="406"/>
                      <a:pt x="354" y="406"/>
                    </a:cubicBezTo>
                    <a:cubicBezTo>
                      <a:pt x="382" y="414"/>
                      <a:pt x="410" y="398"/>
                      <a:pt x="416" y="370"/>
                    </a:cubicBezTo>
                    <a:cubicBezTo>
                      <a:pt x="434" y="290"/>
                      <a:pt x="434" y="290"/>
                      <a:pt x="434" y="290"/>
                    </a:cubicBezTo>
                    <a:cubicBezTo>
                      <a:pt x="441" y="262"/>
                      <a:pt x="451" y="216"/>
                      <a:pt x="457" y="188"/>
                    </a:cubicBezTo>
                    <a:cubicBezTo>
                      <a:pt x="475" y="109"/>
                      <a:pt x="475" y="109"/>
                      <a:pt x="475" y="109"/>
                    </a:cubicBezTo>
                    <a:cubicBezTo>
                      <a:pt x="482" y="81"/>
                      <a:pt x="464" y="71"/>
                      <a:pt x="435" y="88"/>
                    </a:cubicBezTo>
                    <a:cubicBezTo>
                      <a:pt x="386" y="117"/>
                      <a:pt x="386" y="117"/>
                      <a:pt x="386" y="117"/>
                    </a:cubicBezTo>
                    <a:cubicBezTo>
                      <a:pt x="368" y="86"/>
                      <a:pt x="350" y="56"/>
                      <a:pt x="343" y="45"/>
                    </a:cubicBezTo>
                    <a:cubicBezTo>
                      <a:pt x="327" y="19"/>
                      <a:pt x="297" y="0"/>
                      <a:pt x="237" y="0"/>
                    </a:cubicBezTo>
                    <a:cubicBezTo>
                      <a:pt x="193" y="1"/>
                      <a:pt x="75" y="1"/>
                      <a:pt x="0" y="2"/>
                    </a:cubicBezTo>
                    <a:cubicBezTo>
                      <a:pt x="99" y="175"/>
                      <a:pt x="99" y="175"/>
                      <a:pt x="99" y="175"/>
                    </a:cubicBezTo>
                    <a:cubicBezTo>
                      <a:pt x="101" y="177"/>
                      <a:pt x="103" y="180"/>
                      <a:pt x="105" y="183"/>
                    </a:cubicBezTo>
                    <a:cubicBezTo>
                      <a:pt x="110" y="193"/>
                      <a:pt x="128" y="226"/>
                      <a:pt x="146" y="258"/>
                    </a:cubicBezTo>
                    <a:cubicBezTo>
                      <a:pt x="97" y="286"/>
                      <a:pt x="97" y="286"/>
                      <a:pt x="97" y="286"/>
                    </a:cubicBezTo>
                    <a:cubicBezTo>
                      <a:pt x="69" y="303"/>
                      <a:pt x="68" y="323"/>
                      <a:pt x="96" y="331"/>
                    </a:cubicBezTo>
                    <a:close/>
                  </a:path>
                </a:pathLst>
              </a:custGeom>
              <a:solidFill>
                <a:srgbClr val="FFBF4F"/>
              </a:solidFill>
              <a:ln>
                <a:solidFill>
                  <a:schemeClr val="bg1"/>
                </a:solidFill>
              </a:ln>
            </p:spPr>
            <p:txBody>
              <a:bodyPr anchor="ctr"/>
              <a:lstStyle/>
              <a:p>
                <a:pPr algn="ctr"/>
                <a:endParaRPr/>
              </a:p>
            </p:txBody>
          </p:sp>
          <p:sp>
            <p:nvSpPr>
              <p:cNvPr id="317" name="i$1îḑé"/>
              <p:cNvSpPr/>
              <p:nvPr/>
            </p:nvSpPr>
            <p:spPr bwMode="auto">
              <a:xfrm>
                <a:off x="5486131" y="3525066"/>
                <a:ext cx="650775" cy="633421"/>
              </a:xfrm>
              <a:custGeom>
                <a:avLst/>
                <a:gdLst>
                  <a:gd name="T0" fmla="*/ 104 w 381"/>
                  <a:gd name="T1" fmla="*/ 57 h 371"/>
                  <a:gd name="T2" fmla="*/ 14 w 381"/>
                  <a:gd name="T3" fmla="*/ 198 h 371"/>
                  <a:gd name="T4" fmla="*/ 31 w 381"/>
                  <a:gd name="T5" fmla="*/ 265 h 371"/>
                  <a:gd name="T6" fmla="*/ 188 w 381"/>
                  <a:gd name="T7" fmla="*/ 357 h 371"/>
                  <a:gd name="T8" fmla="*/ 257 w 381"/>
                  <a:gd name="T9" fmla="*/ 340 h 371"/>
                  <a:gd name="T10" fmla="*/ 354 w 381"/>
                  <a:gd name="T11" fmla="*/ 181 h 371"/>
                  <a:gd name="T12" fmla="*/ 381 w 381"/>
                  <a:gd name="T13" fmla="*/ 173 h 371"/>
                  <a:gd name="T14" fmla="*/ 282 w 381"/>
                  <a:gd name="T15" fmla="*/ 0 h 371"/>
                  <a:gd name="T16" fmla="*/ 225 w 381"/>
                  <a:gd name="T17" fmla="*/ 0 h 371"/>
                  <a:gd name="T18" fmla="*/ 104 w 381"/>
                  <a:gd name="T19" fmla="*/ 5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371">
                    <a:moveTo>
                      <a:pt x="104" y="57"/>
                    </a:moveTo>
                    <a:cubicBezTo>
                      <a:pt x="79" y="96"/>
                      <a:pt x="14" y="198"/>
                      <a:pt x="14" y="198"/>
                    </a:cubicBezTo>
                    <a:cubicBezTo>
                      <a:pt x="0" y="221"/>
                      <a:pt x="7" y="251"/>
                      <a:pt x="31" y="265"/>
                    </a:cubicBezTo>
                    <a:cubicBezTo>
                      <a:pt x="188" y="357"/>
                      <a:pt x="188" y="357"/>
                      <a:pt x="188" y="357"/>
                    </a:cubicBezTo>
                    <a:cubicBezTo>
                      <a:pt x="212" y="371"/>
                      <a:pt x="243" y="363"/>
                      <a:pt x="257" y="340"/>
                    </a:cubicBezTo>
                    <a:cubicBezTo>
                      <a:pt x="257" y="340"/>
                      <a:pt x="346" y="194"/>
                      <a:pt x="354" y="181"/>
                    </a:cubicBezTo>
                    <a:cubicBezTo>
                      <a:pt x="363" y="167"/>
                      <a:pt x="373" y="164"/>
                      <a:pt x="381" y="173"/>
                    </a:cubicBezTo>
                    <a:cubicBezTo>
                      <a:pt x="282" y="0"/>
                      <a:pt x="282" y="0"/>
                      <a:pt x="282" y="0"/>
                    </a:cubicBezTo>
                    <a:cubicBezTo>
                      <a:pt x="256" y="0"/>
                      <a:pt x="236" y="0"/>
                      <a:pt x="225" y="0"/>
                    </a:cubicBezTo>
                    <a:cubicBezTo>
                      <a:pt x="184" y="0"/>
                      <a:pt x="137" y="7"/>
                      <a:pt x="104" y="57"/>
                    </a:cubicBezTo>
                    <a:close/>
                  </a:path>
                </a:pathLst>
              </a:custGeom>
              <a:solidFill>
                <a:schemeClr val="bg1"/>
              </a:solidFill>
              <a:ln>
                <a:solidFill>
                  <a:schemeClr val="bg1"/>
                </a:solidFill>
              </a:ln>
            </p:spPr>
            <p:txBody>
              <a:bodyPr anchor="ctr"/>
              <a:lstStyle/>
              <a:p>
                <a:pPr algn="ctr"/>
                <a:endParaRPr/>
              </a:p>
            </p:txBody>
          </p:sp>
          <p:sp>
            <p:nvSpPr>
              <p:cNvPr id="318" name="îSľïḑè"/>
              <p:cNvSpPr/>
              <p:nvPr/>
            </p:nvSpPr>
            <p:spPr bwMode="auto">
              <a:xfrm>
                <a:off x="5113020" y="4067998"/>
                <a:ext cx="717712" cy="978022"/>
              </a:xfrm>
              <a:custGeom>
                <a:avLst/>
                <a:gdLst>
                  <a:gd name="T0" fmla="*/ 43 w 420"/>
                  <a:gd name="T1" fmla="*/ 386 h 573"/>
                  <a:gd name="T2" fmla="*/ 146 w 420"/>
                  <a:gd name="T3" fmla="*/ 573 h 573"/>
                  <a:gd name="T4" fmla="*/ 258 w 420"/>
                  <a:gd name="T5" fmla="*/ 391 h 573"/>
                  <a:gd name="T6" fmla="*/ 316 w 420"/>
                  <a:gd name="T7" fmla="*/ 293 h 573"/>
                  <a:gd name="T8" fmla="*/ 373 w 420"/>
                  <a:gd name="T9" fmla="*/ 324 h 573"/>
                  <a:gd name="T10" fmla="*/ 413 w 420"/>
                  <a:gd name="T11" fmla="*/ 303 h 573"/>
                  <a:gd name="T12" fmla="*/ 393 w 420"/>
                  <a:gd name="T13" fmla="*/ 224 h 573"/>
                  <a:gd name="T14" fmla="*/ 367 w 420"/>
                  <a:gd name="T15" fmla="*/ 122 h 573"/>
                  <a:gd name="T16" fmla="*/ 347 w 420"/>
                  <a:gd name="T17" fmla="*/ 43 h 573"/>
                  <a:gd name="T18" fmla="*/ 284 w 420"/>
                  <a:gd name="T19" fmla="*/ 8 h 573"/>
                  <a:gd name="T20" fmla="*/ 206 w 420"/>
                  <a:gd name="T21" fmla="*/ 33 h 573"/>
                  <a:gd name="T22" fmla="*/ 106 w 420"/>
                  <a:gd name="T23" fmla="*/ 65 h 573"/>
                  <a:gd name="T24" fmla="*/ 28 w 420"/>
                  <a:gd name="T25" fmla="*/ 90 h 573"/>
                  <a:gd name="T26" fmla="*/ 31 w 420"/>
                  <a:gd name="T27" fmla="*/ 135 h 573"/>
                  <a:gd name="T28" fmla="*/ 73 w 420"/>
                  <a:gd name="T29" fmla="*/ 158 h 573"/>
                  <a:gd name="T30" fmla="*/ 19 w 420"/>
                  <a:gd name="T31" fmla="*/ 263 h 573"/>
                  <a:gd name="T32" fmla="*/ 43 w 420"/>
                  <a:gd name="T33" fmla="*/ 38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0" h="573">
                    <a:moveTo>
                      <a:pt x="43" y="386"/>
                    </a:moveTo>
                    <a:cubicBezTo>
                      <a:pt x="61" y="420"/>
                      <a:pt x="110" y="509"/>
                      <a:pt x="146" y="573"/>
                    </a:cubicBezTo>
                    <a:cubicBezTo>
                      <a:pt x="258" y="391"/>
                      <a:pt x="258" y="391"/>
                      <a:pt x="258" y="391"/>
                    </a:cubicBezTo>
                    <a:cubicBezTo>
                      <a:pt x="271" y="369"/>
                      <a:pt x="295" y="327"/>
                      <a:pt x="316" y="293"/>
                    </a:cubicBezTo>
                    <a:cubicBezTo>
                      <a:pt x="373" y="324"/>
                      <a:pt x="373" y="324"/>
                      <a:pt x="373" y="324"/>
                    </a:cubicBezTo>
                    <a:cubicBezTo>
                      <a:pt x="402" y="341"/>
                      <a:pt x="420" y="331"/>
                      <a:pt x="413" y="303"/>
                    </a:cubicBezTo>
                    <a:cubicBezTo>
                      <a:pt x="393" y="224"/>
                      <a:pt x="393" y="224"/>
                      <a:pt x="393" y="224"/>
                    </a:cubicBezTo>
                    <a:cubicBezTo>
                      <a:pt x="386" y="196"/>
                      <a:pt x="374" y="150"/>
                      <a:pt x="367" y="122"/>
                    </a:cubicBezTo>
                    <a:cubicBezTo>
                      <a:pt x="347" y="43"/>
                      <a:pt x="347" y="43"/>
                      <a:pt x="347" y="43"/>
                    </a:cubicBezTo>
                    <a:cubicBezTo>
                      <a:pt x="340" y="15"/>
                      <a:pt x="312" y="0"/>
                      <a:pt x="284" y="8"/>
                    </a:cubicBezTo>
                    <a:cubicBezTo>
                      <a:pt x="206" y="33"/>
                      <a:pt x="206" y="33"/>
                      <a:pt x="206" y="33"/>
                    </a:cubicBezTo>
                    <a:cubicBezTo>
                      <a:pt x="179" y="42"/>
                      <a:pt x="133" y="56"/>
                      <a:pt x="106" y="65"/>
                    </a:cubicBezTo>
                    <a:cubicBezTo>
                      <a:pt x="28" y="90"/>
                      <a:pt x="28" y="90"/>
                      <a:pt x="28" y="90"/>
                    </a:cubicBezTo>
                    <a:cubicBezTo>
                      <a:pt x="0" y="98"/>
                      <a:pt x="2" y="119"/>
                      <a:pt x="31" y="135"/>
                    </a:cubicBezTo>
                    <a:cubicBezTo>
                      <a:pt x="73" y="158"/>
                      <a:pt x="73" y="158"/>
                      <a:pt x="73" y="158"/>
                    </a:cubicBezTo>
                    <a:cubicBezTo>
                      <a:pt x="51" y="200"/>
                      <a:pt x="26" y="249"/>
                      <a:pt x="19" y="263"/>
                    </a:cubicBezTo>
                    <a:cubicBezTo>
                      <a:pt x="8" y="288"/>
                      <a:pt x="15" y="332"/>
                      <a:pt x="43" y="386"/>
                    </a:cubicBezTo>
                    <a:close/>
                  </a:path>
                </a:pathLst>
              </a:custGeom>
              <a:solidFill>
                <a:srgbClr val="113744"/>
              </a:solidFill>
              <a:ln>
                <a:solidFill>
                  <a:schemeClr val="bg1"/>
                </a:solidFill>
              </a:ln>
            </p:spPr>
            <p:txBody>
              <a:bodyPr anchor="ctr"/>
              <a:lstStyle/>
              <a:p>
                <a:pPr algn="ctr"/>
                <a:endParaRPr/>
              </a:p>
            </p:txBody>
          </p:sp>
          <p:sp>
            <p:nvSpPr>
              <p:cNvPr id="319" name="îSľiḋê"/>
              <p:cNvSpPr/>
              <p:nvPr/>
            </p:nvSpPr>
            <p:spPr bwMode="auto">
              <a:xfrm>
                <a:off x="5362174" y="4736127"/>
                <a:ext cx="649535" cy="549130"/>
              </a:xfrm>
              <a:custGeom>
                <a:avLst/>
                <a:gdLst>
                  <a:gd name="T0" fmla="*/ 112 w 380"/>
                  <a:gd name="T1" fmla="*/ 0 h 322"/>
                  <a:gd name="T2" fmla="*/ 0 w 380"/>
                  <a:gd name="T3" fmla="*/ 182 h 322"/>
                  <a:gd name="T4" fmla="*/ 40 w 380"/>
                  <a:gd name="T5" fmla="*/ 255 h 322"/>
                  <a:gd name="T6" fmla="*/ 176 w 380"/>
                  <a:gd name="T7" fmla="*/ 321 h 322"/>
                  <a:gd name="T8" fmla="*/ 331 w 380"/>
                  <a:gd name="T9" fmla="*/ 320 h 322"/>
                  <a:gd name="T10" fmla="*/ 380 w 380"/>
                  <a:gd name="T11" fmla="*/ 271 h 322"/>
                  <a:gd name="T12" fmla="*/ 379 w 380"/>
                  <a:gd name="T13" fmla="*/ 88 h 322"/>
                  <a:gd name="T14" fmla="*/ 329 w 380"/>
                  <a:gd name="T15" fmla="*/ 39 h 322"/>
                  <a:gd name="T16" fmla="*/ 117 w 380"/>
                  <a:gd name="T17" fmla="*/ 40 h 322"/>
                  <a:gd name="T18" fmla="*/ 102 w 380"/>
                  <a:gd name="T19" fmla="*/ 16 h 322"/>
                  <a:gd name="T20" fmla="*/ 112 w 380"/>
                  <a:gd name="T21"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322">
                    <a:moveTo>
                      <a:pt x="112" y="0"/>
                    </a:moveTo>
                    <a:cubicBezTo>
                      <a:pt x="0" y="182"/>
                      <a:pt x="0" y="182"/>
                      <a:pt x="0" y="182"/>
                    </a:cubicBezTo>
                    <a:cubicBezTo>
                      <a:pt x="20" y="219"/>
                      <a:pt x="36" y="247"/>
                      <a:pt x="40" y="255"/>
                    </a:cubicBezTo>
                    <a:cubicBezTo>
                      <a:pt x="52" y="278"/>
                      <a:pt x="69" y="322"/>
                      <a:pt x="176" y="321"/>
                    </a:cubicBezTo>
                    <a:cubicBezTo>
                      <a:pt x="282" y="320"/>
                      <a:pt x="331" y="320"/>
                      <a:pt x="331" y="320"/>
                    </a:cubicBezTo>
                    <a:cubicBezTo>
                      <a:pt x="358" y="320"/>
                      <a:pt x="380" y="298"/>
                      <a:pt x="380" y="271"/>
                    </a:cubicBezTo>
                    <a:cubicBezTo>
                      <a:pt x="379" y="88"/>
                      <a:pt x="379" y="88"/>
                      <a:pt x="379" y="88"/>
                    </a:cubicBezTo>
                    <a:cubicBezTo>
                      <a:pt x="379" y="61"/>
                      <a:pt x="357" y="39"/>
                      <a:pt x="329" y="39"/>
                    </a:cubicBezTo>
                    <a:cubicBezTo>
                      <a:pt x="329" y="39"/>
                      <a:pt x="148" y="40"/>
                      <a:pt x="117" y="40"/>
                    </a:cubicBezTo>
                    <a:cubicBezTo>
                      <a:pt x="98" y="40"/>
                      <a:pt x="96" y="28"/>
                      <a:pt x="102" y="16"/>
                    </a:cubicBezTo>
                    <a:cubicBezTo>
                      <a:pt x="103" y="14"/>
                      <a:pt x="107" y="9"/>
                      <a:pt x="112" y="0"/>
                    </a:cubicBezTo>
                    <a:close/>
                  </a:path>
                </a:pathLst>
              </a:custGeom>
              <a:solidFill>
                <a:schemeClr val="bg1"/>
              </a:solidFill>
              <a:ln>
                <a:noFill/>
              </a:ln>
            </p:spPr>
            <p:txBody>
              <a:bodyPr anchor="ctr"/>
              <a:lstStyle/>
              <a:p>
                <a:pPr algn="ctr"/>
                <a:endParaRPr/>
              </a:p>
            </p:txBody>
          </p:sp>
          <p:sp>
            <p:nvSpPr>
              <p:cNvPr id="320" name="i$ļîďe"/>
              <p:cNvSpPr/>
              <p:nvPr/>
            </p:nvSpPr>
            <p:spPr bwMode="auto">
              <a:xfrm>
                <a:off x="6482746" y="4165925"/>
                <a:ext cx="596234" cy="917282"/>
              </a:xfrm>
              <a:custGeom>
                <a:avLst/>
                <a:gdLst>
                  <a:gd name="T0" fmla="*/ 108 w 349"/>
                  <a:gd name="T1" fmla="*/ 354 h 538"/>
                  <a:gd name="T2" fmla="*/ 200 w 349"/>
                  <a:gd name="T3" fmla="*/ 538 h 538"/>
                  <a:gd name="T4" fmla="*/ 310 w 349"/>
                  <a:gd name="T5" fmla="*/ 330 h 538"/>
                  <a:gd name="T6" fmla="*/ 335 w 349"/>
                  <a:gd name="T7" fmla="*/ 192 h 538"/>
                  <a:gd name="T8" fmla="*/ 252 w 349"/>
                  <a:gd name="T9" fmla="*/ 32 h 538"/>
                  <a:gd name="T10" fmla="*/ 188 w 349"/>
                  <a:gd name="T11" fmla="*/ 14 h 538"/>
                  <a:gd name="T12" fmla="*/ 31 w 349"/>
                  <a:gd name="T13" fmla="*/ 110 h 538"/>
                  <a:gd name="T14" fmla="*/ 13 w 349"/>
                  <a:gd name="T15" fmla="*/ 179 h 538"/>
                  <a:gd name="T16" fmla="*/ 87 w 349"/>
                  <a:gd name="T17" fmla="*/ 312 h 538"/>
                  <a:gd name="T18" fmla="*/ 104 w 349"/>
                  <a:gd name="T19" fmla="*/ 342 h 538"/>
                  <a:gd name="T20" fmla="*/ 108 w 349"/>
                  <a:gd name="T21" fmla="*/ 35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538">
                    <a:moveTo>
                      <a:pt x="108" y="354"/>
                    </a:moveTo>
                    <a:cubicBezTo>
                      <a:pt x="200" y="538"/>
                      <a:pt x="200" y="538"/>
                      <a:pt x="200" y="538"/>
                    </a:cubicBezTo>
                    <a:cubicBezTo>
                      <a:pt x="233" y="478"/>
                      <a:pt x="288" y="375"/>
                      <a:pt x="310" y="330"/>
                    </a:cubicBezTo>
                    <a:cubicBezTo>
                      <a:pt x="340" y="271"/>
                      <a:pt x="349" y="219"/>
                      <a:pt x="335" y="192"/>
                    </a:cubicBezTo>
                    <a:cubicBezTo>
                      <a:pt x="321" y="165"/>
                      <a:pt x="252" y="32"/>
                      <a:pt x="252" y="32"/>
                    </a:cubicBezTo>
                    <a:cubicBezTo>
                      <a:pt x="240" y="8"/>
                      <a:pt x="211" y="0"/>
                      <a:pt x="188" y="14"/>
                    </a:cubicBezTo>
                    <a:cubicBezTo>
                      <a:pt x="31" y="110"/>
                      <a:pt x="31" y="110"/>
                      <a:pt x="31" y="110"/>
                    </a:cubicBezTo>
                    <a:cubicBezTo>
                      <a:pt x="8" y="125"/>
                      <a:pt x="0" y="156"/>
                      <a:pt x="13" y="179"/>
                    </a:cubicBezTo>
                    <a:cubicBezTo>
                      <a:pt x="13" y="179"/>
                      <a:pt x="60" y="265"/>
                      <a:pt x="87" y="312"/>
                    </a:cubicBezTo>
                    <a:cubicBezTo>
                      <a:pt x="95" y="327"/>
                      <a:pt x="101" y="338"/>
                      <a:pt x="104" y="342"/>
                    </a:cubicBezTo>
                    <a:cubicBezTo>
                      <a:pt x="106" y="346"/>
                      <a:pt x="107" y="350"/>
                      <a:pt x="108" y="35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í$lidê"/>
              <p:cNvSpPr/>
              <p:nvPr/>
            </p:nvSpPr>
            <p:spPr bwMode="auto">
              <a:xfrm>
                <a:off x="6040219" y="4628284"/>
                <a:ext cx="784649" cy="816877"/>
              </a:xfrm>
              <a:custGeom>
                <a:avLst/>
                <a:gdLst>
                  <a:gd name="T0" fmla="*/ 436 w 459"/>
                  <a:gd name="T1" fmla="*/ 308 h 479"/>
                  <a:gd name="T2" fmla="*/ 459 w 459"/>
                  <a:gd name="T3" fmla="*/ 267 h 479"/>
                  <a:gd name="T4" fmla="*/ 367 w 459"/>
                  <a:gd name="T5" fmla="*/ 83 h 479"/>
                  <a:gd name="T6" fmla="*/ 350 w 459"/>
                  <a:gd name="T7" fmla="*/ 101 h 479"/>
                  <a:gd name="T8" fmla="*/ 254 w 459"/>
                  <a:gd name="T9" fmla="*/ 101 h 479"/>
                  <a:gd name="T10" fmla="*/ 254 w 459"/>
                  <a:gd name="T11" fmla="*/ 44 h 479"/>
                  <a:gd name="T12" fmla="*/ 215 w 459"/>
                  <a:gd name="T13" fmla="*/ 20 h 479"/>
                  <a:gd name="T14" fmla="*/ 156 w 459"/>
                  <a:gd name="T15" fmla="*/ 77 h 479"/>
                  <a:gd name="T16" fmla="*/ 80 w 459"/>
                  <a:gd name="T17" fmla="*/ 149 h 479"/>
                  <a:gd name="T18" fmla="*/ 21 w 459"/>
                  <a:gd name="T19" fmla="*/ 205 h 479"/>
                  <a:gd name="T20" fmla="*/ 22 w 459"/>
                  <a:gd name="T21" fmla="*/ 277 h 479"/>
                  <a:gd name="T22" fmla="*/ 82 w 459"/>
                  <a:gd name="T23" fmla="*/ 333 h 479"/>
                  <a:gd name="T24" fmla="*/ 159 w 459"/>
                  <a:gd name="T25" fmla="*/ 404 h 479"/>
                  <a:gd name="T26" fmla="*/ 219 w 459"/>
                  <a:gd name="T27" fmla="*/ 459 h 479"/>
                  <a:gd name="T28" fmla="*/ 257 w 459"/>
                  <a:gd name="T29" fmla="*/ 434 h 479"/>
                  <a:gd name="T30" fmla="*/ 257 w 459"/>
                  <a:gd name="T31" fmla="*/ 380 h 479"/>
                  <a:gd name="T32" fmla="*/ 330 w 459"/>
                  <a:gd name="T33" fmla="*/ 380 h 479"/>
                  <a:gd name="T34" fmla="*/ 436 w 459"/>
                  <a:gd name="T35" fmla="*/ 308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 h="479">
                    <a:moveTo>
                      <a:pt x="436" y="308"/>
                    </a:moveTo>
                    <a:cubicBezTo>
                      <a:pt x="440" y="302"/>
                      <a:pt x="448" y="287"/>
                      <a:pt x="459" y="267"/>
                    </a:cubicBezTo>
                    <a:cubicBezTo>
                      <a:pt x="367" y="83"/>
                      <a:pt x="367" y="83"/>
                      <a:pt x="367" y="83"/>
                    </a:cubicBezTo>
                    <a:cubicBezTo>
                      <a:pt x="369" y="93"/>
                      <a:pt x="363" y="101"/>
                      <a:pt x="350" y="101"/>
                    </a:cubicBezTo>
                    <a:cubicBezTo>
                      <a:pt x="341" y="101"/>
                      <a:pt x="296" y="101"/>
                      <a:pt x="254" y="101"/>
                    </a:cubicBezTo>
                    <a:cubicBezTo>
                      <a:pt x="254" y="44"/>
                      <a:pt x="254" y="44"/>
                      <a:pt x="254" y="44"/>
                    </a:cubicBezTo>
                    <a:cubicBezTo>
                      <a:pt x="253" y="11"/>
                      <a:pt x="236" y="0"/>
                      <a:pt x="215" y="20"/>
                    </a:cubicBezTo>
                    <a:cubicBezTo>
                      <a:pt x="156" y="77"/>
                      <a:pt x="156" y="77"/>
                      <a:pt x="156" y="77"/>
                    </a:cubicBezTo>
                    <a:cubicBezTo>
                      <a:pt x="135" y="97"/>
                      <a:pt x="101" y="129"/>
                      <a:pt x="80" y="149"/>
                    </a:cubicBezTo>
                    <a:cubicBezTo>
                      <a:pt x="21" y="205"/>
                      <a:pt x="21" y="205"/>
                      <a:pt x="21" y="205"/>
                    </a:cubicBezTo>
                    <a:cubicBezTo>
                      <a:pt x="0" y="225"/>
                      <a:pt x="1" y="258"/>
                      <a:pt x="22" y="277"/>
                    </a:cubicBezTo>
                    <a:cubicBezTo>
                      <a:pt x="82" y="333"/>
                      <a:pt x="82" y="333"/>
                      <a:pt x="82" y="333"/>
                    </a:cubicBezTo>
                    <a:cubicBezTo>
                      <a:pt x="103" y="352"/>
                      <a:pt x="138" y="384"/>
                      <a:pt x="159" y="404"/>
                    </a:cubicBezTo>
                    <a:cubicBezTo>
                      <a:pt x="219" y="459"/>
                      <a:pt x="219" y="459"/>
                      <a:pt x="219" y="459"/>
                    </a:cubicBezTo>
                    <a:cubicBezTo>
                      <a:pt x="240" y="479"/>
                      <a:pt x="258" y="468"/>
                      <a:pt x="257" y="434"/>
                    </a:cubicBezTo>
                    <a:cubicBezTo>
                      <a:pt x="257" y="380"/>
                      <a:pt x="257" y="380"/>
                      <a:pt x="257" y="380"/>
                    </a:cubicBezTo>
                    <a:cubicBezTo>
                      <a:pt x="280" y="380"/>
                      <a:pt x="306" y="380"/>
                      <a:pt x="330" y="380"/>
                    </a:cubicBezTo>
                    <a:cubicBezTo>
                      <a:pt x="397" y="379"/>
                      <a:pt x="422" y="332"/>
                      <a:pt x="436" y="308"/>
                    </a:cubicBezTo>
                    <a:close/>
                  </a:path>
                </a:pathLst>
              </a:custGeom>
              <a:solidFill>
                <a:srgbClr val="7496C4"/>
              </a:solidFill>
              <a:ln>
                <a:solidFill>
                  <a:schemeClr val="bg1"/>
                </a:solidFill>
              </a:ln>
            </p:spPr>
            <p:txBody>
              <a:bodyPr anchor="ctr"/>
              <a:lstStyle/>
              <a:p>
                <a:pPr algn="ct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997B5FA-0921-464F-AAE1-844C04324D75}" type="datetimeFigureOut">
              <a:rPr lang="zh-CN" altLang="en-US" smtClean="0"/>
              <a:t>2022/11/20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íšḻïḓe"/>
          <p:cNvSpPr/>
          <p:nvPr userDrawn="1"/>
        </p:nvSpPr>
        <p:spPr>
          <a:xfrm>
            <a:off x="0" y="0"/>
            <a:ext cx="12284387" cy="6858000"/>
          </a:xfrm>
          <a:prstGeom prst="rect">
            <a:avLst/>
          </a:prstGeom>
          <a:solidFill>
            <a:srgbClr val="003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userDrawn="1"/>
        </p:nvGrpSpPr>
        <p:grpSpPr>
          <a:xfrm>
            <a:off x="957580" y="461010"/>
            <a:ext cx="3470275" cy="5077460"/>
            <a:chOff x="1553" y="932"/>
            <a:chExt cx="5465" cy="7996"/>
          </a:xfrm>
        </p:grpSpPr>
        <p:grpSp>
          <p:nvGrpSpPr>
            <p:cNvPr id="87" name="组合 8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nvGrpSpPr>
          <p:grpSpPr>
            <a:xfrm>
              <a:off x="2329" y="932"/>
              <a:ext cx="3816" cy="3657"/>
              <a:chOff x="2348492" y="1143000"/>
              <a:chExt cx="5071532" cy="5519719"/>
            </a:xfrm>
          </p:grpSpPr>
          <p:sp>
            <p:nvSpPr>
              <p:cNvPr id="88" name="îṩlîḓê"/>
              <p:cNvSpPr/>
              <p:nvPr/>
            </p:nvSpPr>
            <p:spPr bwMode="auto">
              <a:xfrm>
                <a:off x="2348492" y="2664432"/>
                <a:ext cx="5071532" cy="3998287"/>
              </a:xfrm>
              <a:custGeom>
                <a:avLst/>
                <a:gdLst>
                  <a:gd name="T0" fmla="*/ 883 w 14068"/>
                  <a:gd name="T1" fmla="*/ 3175 h 6966"/>
                  <a:gd name="T2" fmla="*/ 1408 w 14068"/>
                  <a:gd name="T3" fmla="*/ 2949 h 6966"/>
                  <a:gd name="T4" fmla="*/ 1916 w 14068"/>
                  <a:gd name="T5" fmla="*/ 2691 h 6966"/>
                  <a:gd name="T6" fmla="*/ 2410 w 14068"/>
                  <a:gd name="T7" fmla="*/ 2396 h 6966"/>
                  <a:gd name="T8" fmla="*/ 2892 w 14068"/>
                  <a:gd name="T9" fmla="*/ 2061 h 6966"/>
                  <a:gd name="T10" fmla="*/ 3364 w 14068"/>
                  <a:gd name="T11" fmla="*/ 1687 h 6966"/>
                  <a:gd name="T12" fmla="*/ 3831 w 14068"/>
                  <a:gd name="T13" fmla="*/ 1268 h 6966"/>
                  <a:gd name="T14" fmla="*/ 4292 w 14068"/>
                  <a:gd name="T15" fmla="*/ 804 h 6966"/>
                  <a:gd name="T16" fmla="*/ 4972 w 14068"/>
                  <a:gd name="T17" fmla="*/ 202 h 6966"/>
                  <a:gd name="T18" fmla="*/ 5656 w 14068"/>
                  <a:gd name="T19" fmla="*/ 0 h 6966"/>
                  <a:gd name="T20" fmla="*/ 6277 w 14068"/>
                  <a:gd name="T21" fmla="*/ 184 h 6966"/>
                  <a:gd name="T22" fmla="*/ 6854 w 14068"/>
                  <a:gd name="T23" fmla="*/ 627 h 6966"/>
                  <a:gd name="T24" fmla="*/ 7405 w 14068"/>
                  <a:gd name="T25" fmla="*/ 1208 h 6966"/>
                  <a:gd name="T26" fmla="*/ 7948 w 14068"/>
                  <a:gd name="T27" fmla="*/ 1799 h 6966"/>
                  <a:gd name="T28" fmla="*/ 8503 w 14068"/>
                  <a:gd name="T29" fmla="*/ 2279 h 6966"/>
                  <a:gd name="T30" fmla="*/ 9089 w 14068"/>
                  <a:gd name="T31" fmla="*/ 2523 h 6966"/>
                  <a:gd name="T32" fmla="*/ 9697 w 14068"/>
                  <a:gd name="T33" fmla="*/ 2468 h 6966"/>
                  <a:gd name="T34" fmla="*/ 10276 w 14068"/>
                  <a:gd name="T35" fmla="*/ 2242 h 6966"/>
                  <a:gd name="T36" fmla="*/ 10827 w 14068"/>
                  <a:gd name="T37" fmla="*/ 1926 h 6966"/>
                  <a:gd name="T38" fmla="*/ 11352 w 14068"/>
                  <a:gd name="T39" fmla="*/ 1599 h 6966"/>
                  <a:gd name="T40" fmla="*/ 11854 w 14068"/>
                  <a:gd name="T41" fmla="*/ 1339 h 6966"/>
                  <a:gd name="T42" fmla="*/ 12334 w 14068"/>
                  <a:gd name="T43" fmla="*/ 1221 h 6966"/>
                  <a:gd name="T44" fmla="*/ 12796 w 14068"/>
                  <a:gd name="T45" fmla="*/ 1325 h 6966"/>
                  <a:gd name="T46" fmla="*/ 13241 w 14068"/>
                  <a:gd name="T47" fmla="*/ 1727 h 6966"/>
                  <a:gd name="T48" fmla="*/ 13633 w 14068"/>
                  <a:gd name="T49" fmla="*/ 2393 h 6966"/>
                  <a:gd name="T50" fmla="*/ 13885 w 14068"/>
                  <a:gd name="T51" fmla="*/ 3072 h 6966"/>
                  <a:gd name="T52" fmla="*/ 14020 w 14068"/>
                  <a:gd name="T53" fmla="*/ 3727 h 6966"/>
                  <a:gd name="T54" fmla="*/ 14067 w 14068"/>
                  <a:gd name="T55" fmla="*/ 4330 h 6966"/>
                  <a:gd name="T56" fmla="*/ 14052 w 14068"/>
                  <a:gd name="T57" fmla="*/ 4857 h 6966"/>
                  <a:gd name="T58" fmla="*/ 14004 w 14068"/>
                  <a:gd name="T59" fmla="*/ 5278 h 6966"/>
                  <a:gd name="T60" fmla="*/ 13949 w 14068"/>
                  <a:gd name="T61" fmla="*/ 5569 h 6966"/>
                  <a:gd name="T62" fmla="*/ 13877 w 14068"/>
                  <a:gd name="T63" fmla="*/ 5707 h 6966"/>
                  <a:gd name="T64" fmla="*/ 13486 w 14068"/>
                  <a:gd name="T65" fmla="*/ 5693 h 6966"/>
                  <a:gd name="T66" fmla="*/ 12925 w 14068"/>
                  <a:gd name="T67" fmla="*/ 5691 h 6966"/>
                  <a:gd name="T68" fmla="*/ 12205 w 14068"/>
                  <a:gd name="T69" fmla="*/ 5718 h 6966"/>
                  <a:gd name="T70" fmla="*/ 11379 w 14068"/>
                  <a:gd name="T71" fmla="*/ 5792 h 6966"/>
                  <a:gd name="T72" fmla="*/ 10504 w 14068"/>
                  <a:gd name="T73" fmla="*/ 5931 h 6966"/>
                  <a:gd name="T74" fmla="*/ 9634 w 14068"/>
                  <a:gd name="T75" fmla="*/ 6153 h 6966"/>
                  <a:gd name="T76" fmla="*/ 8821 w 14068"/>
                  <a:gd name="T77" fmla="*/ 6477 h 6966"/>
                  <a:gd name="T78" fmla="*/ 8069 w 14068"/>
                  <a:gd name="T79" fmla="*/ 6817 h 6966"/>
                  <a:gd name="T80" fmla="*/ 7278 w 14068"/>
                  <a:gd name="T81" fmla="*/ 6958 h 6966"/>
                  <a:gd name="T82" fmla="*/ 6467 w 14068"/>
                  <a:gd name="T83" fmla="*/ 6938 h 6966"/>
                  <a:gd name="T84" fmla="*/ 5665 w 14068"/>
                  <a:gd name="T85" fmla="*/ 6809 h 6966"/>
                  <a:gd name="T86" fmla="*/ 4899 w 14068"/>
                  <a:gd name="T87" fmla="*/ 6619 h 6966"/>
                  <a:gd name="T88" fmla="*/ 3878 w 14068"/>
                  <a:gd name="T89" fmla="*/ 6336 h 6966"/>
                  <a:gd name="T90" fmla="*/ 3320 w 14068"/>
                  <a:gd name="T91" fmla="*/ 6221 h 6966"/>
                  <a:gd name="T92" fmla="*/ 2939 w 14068"/>
                  <a:gd name="T93" fmla="*/ 6215 h 6966"/>
                  <a:gd name="T94" fmla="*/ 2710 w 14068"/>
                  <a:gd name="T95" fmla="*/ 6225 h 6966"/>
                  <a:gd name="T96" fmla="*/ 2337 w 14068"/>
                  <a:gd name="T97" fmla="*/ 6224 h 6966"/>
                  <a:gd name="T98" fmla="*/ 1586 w 14068"/>
                  <a:gd name="T99" fmla="*/ 6201 h 6966"/>
                  <a:gd name="T100" fmla="*/ 704 w 14068"/>
                  <a:gd name="T101" fmla="*/ 6161 h 6966"/>
                  <a:gd name="T102" fmla="*/ 0 w 14068"/>
                  <a:gd name="T103" fmla="*/ 6126 h 6966"/>
                  <a:gd name="T104" fmla="*/ 239 w 14068"/>
                  <a:gd name="T105" fmla="*/ 6138 h 6966"/>
                  <a:gd name="T106" fmla="*/ 477 w 14068"/>
                  <a:gd name="T107" fmla="*/ 6149 h 6966"/>
                  <a:gd name="T108" fmla="*/ 488 w 14068"/>
                  <a:gd name="T109" fmla="*/ 4349 h 6966"/>
                  <a:gd name="T110" fmla="*/ 496 w 14068"/>
                  <a:gd name="T111" fmla="*/ 4147 h 6966"/>
                  <a:gd name="T112" fmla="*/ 493 w 14068"/>
                  <a:gd name="T113" fmla="*/ 3943 h 6966"/>
                  <a:gd name="T114" fmla="*/ 481 w 14068"/>
                  <a:gd name="T115" fmla="*/ 3742 h 6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68" h="6966">
                    <a:moveTo>
                      <a:pt x="477" y="3322"/>
                    </a:moveTo>
                    <a:lnTo>
                      <a:pt x="613" y="3274"/>
                    </a:lnTo>
                    <a:lnTo>
                      <a:pt x="749" y="3225"/>
                    </a:lnTo>
                    <a:lnTo>
                      <a:pt x="883" y="3175"/>
                    </a:lnTo>
                    <a:lnTo>
                      <a:pt x="1015" y="3122"/>
                    </a:lnTo>
                    <a:lnTo>
                      <a:pt x="1147" y="3067"/>
                    </a:lnTo>
                    <a:lnTo>
                      <a:pt x="1278" y="3009"/>
                    </a:lnTo>
                    <a:lnTo>
                      <a:pt x="1408" y="2949"/>
                    </a:lnTo>
                    <a:lnTo>
                      <a:pt x="1537" y="2888"/>
                    </a:lnTo>
                    <a:lnTo>
                      <a:pt x="1664" y="2825"/>
                    </a:lnTo>
                    <a:lnTo>
                      <a:pt x="1791" y="2759"/>
                    </a:lnTo>
                    <a:lnTo>
                      <a:pt x="1916" y="2691"/>
                    </a:lnTo>
                    <a:lnTo>
                      <a:pt x="2041" y="2621"/>
                    </a:lnTo>
                    <a:lnTo>
                      <a:pt x="2164" y="2548"/>
                    </a:lnTo>
                    <a:lnTo>
                      <a:pt x="2288" y="2473"/>
                    </a:lnTo>
                    <a:lnTo>
                      <a:pt x="2410" y="2396"/>
                    </a:lnTo>
                    <a:lnTo>
                      <a:pt x="2532" y="2316"/>
                    </a:lnTo>
                    <a:lnTo>
                      <a:pt x="2652" y="2234"/>
                    </a:lnTo>
                    <a:lnTo>
                      <a:pt x="2773" y="2149"/>
                    </a:lnTo>
                    <a:lnTo>
                      <a:pt x="2892" y="2061"/>
                    </a:lnTo>
                    <a:lnTo>
                      <a:pt x="3011" y="1972"/>
                    </a:lnTo>
                    <a:lnTo>
                      <a:pt x="3129" y="1880"/>
                    </a:lnTo>
                    <a:lnTo>
                      <a:pt x="3247" y="1784"/>
                    </a:lnTo>
                    <a:lnTo>
                      <a:pt x="3364" y="1687"/>
                    </a:lnTo>
                    <a:lnTo>
                      <a:pt x="3481" y="1586"/>
                    </a:lnTo>
                    <a:lnTo>
                      <a:pt x="3599" y="1483"/>
                    </a:lnTo>
                    <a:lnTo>
                      <a:pt x="3715" y="1376"/>
                    </a:lnTo>
                    <a:lnTo>
                      <a:pt x="3831" y="1268"/>
                    </a:lnTo>
                    <a:lnTo>
                      <a:pt x="3947" y="1157"/>
                    </a:lnTo>
                    <a:lnTo>
                      <a:pt x="4062" y="1042"/>
                    </a:lnTo>
                    <a:lnTo>
                      <a:pt x="4178" y="925"/>
                    </a:lnTo>
                    <a:lnTo>
                      <a:pt x="4292" y="804"/>
                    </a:lnTo>
                    <a:lnTo>
                      <a:pt x="4407" y="681"/>
                    </a:lnTo>
                    <a:lnTo>
                      <a:pt x="4601" y="487"/>
                    </a:lnTo>
                    <a:lnTo>
                      <a:pt x="4790" y="327"/>
                    </a:lnTo>
                    <a:lnTo>
                      <a:pt x="4972" y="202"/>
                    </a:lnTo>
                    <a:lnTo>
                      <a:pt x="5150" y="109"/>
                    </a:lnTo>
                    <a:lnTo>
                      <a:pt x="5323" y="46"/>
                    </a:lnTo>
                    <a:lnTo>
                      <a:pt x="5492" y="10"/>
                    </a:lnTo>
                    <a:lnTo>
                      <a:pt x="5656" y="0"/>
                    </a:lnTo>
                    <a:lnTo>
                      <a:pt x="5817" y="15"/>
                    </a:lnTo>
                    <a:lnTo>
                      <a:pt x="5973" y="52"/>
                    </a:lnTo>
                    <a:lnTo>
                      <a:pt x="6127" y="108"/>
                    </a:lnTo>
                    <a:lnTo>
                      <a:pt x="6277" y="184"/>
                    </a:lnTo>
                    <a:lnTo>
                      <a:pt x="6424" y="275"/>
                    </a:lnTo>
                    <a:lnTo>
                      <a:pt x="6569" y="380"/>
                    </a:lnTo>
                    <a:lnTo>
                      <a:pt x="6713" y="499"/>
                    </a:lnTo>
                    <a:lnTo>
                      <a:pt x="6854" y="627"/>
                    </a:lnTo>
                    <a:lnTo>
                      <a:pt x="6993" y="764"/>
                    </a:lnTo>
                    <a:lnTo>
                      <a:pt x="7131" y="908"/>
                    </a:lnTo>
                    <a:lnTo>
                      <a:pt x="7268" y="1056"/>
                    </a:lnTo>
                    <a:lnTo>
                      <a:pt x="7405" y="1208"/>
                    </a:lnTo>
                    <a:lnTo>
                      <a:pt x="7541" y="1359"/>
                    </a:lnTo>
                    <a:lnTo>
                      <a:pt x="7676" y="1510"/>
                    </a:lnTo>
                    <a:lnTo>
                      <a:pt x="7812" y="1657"/>
                    </a:lnTo>
                    <a:lnTo>
                      <a:pt x="7948" y="1799"/>
                    </a:lnTo>
                    <a:lnTo>
                      <a:pt x="8085" y="1935"/>
                    </a:lnTo>
                    <a:lnTo>
                      <a:pt x="8224" y="2061"/>
                    </a:lnTo>
                    <a:lnTo>
                      <a:pt x="8363" y="2177"/>
                    </a:lnTo>
                    <a:lnTo>
                      <a:pt x="8503" y="2279"/>
                    </a:lnTo>
                    <a:lnTo>
                      <a:pt x="8647" y="2368"/>
                    </a:lnTo>
                    <a:lnTo>
                      <a:pt x="8792" y="2439"/>
                    </a:lnTo>
                    <a:lnTo>
                      <a:pt x="8939" y="2492"/>
                    </a:lnTo>
                    <a:lnTo>
                      <a:pt x="9089" y="2523"/>
                    </a:lnTo>
                    <a:lnTo>
                      <a:pt x="9242" y="2533"/>
                    </a:lnTo>
                    <a:lnTo>
                      <a:pt x="9395" y="2524"/>
                    </a:lnTo>
                    <a:lnTo>
                      <a:pt x="9546" y="2501"/>
                    </a:lnTo>
                    <a:lnTo>
                      <a:pt x="9697" y="2468"/>
                    </a:lnTo>
                    <a:lnTo>
                      <a:pt x="9844" y="2424"/>
                    </a:lnTo>
                    <a:lnTo>
                      <a:pt x="9990" y="2370"/>
                    </a:lnTo>
                    <a:lnTo>
                      <a:pt x="10134" y="2309"/>
                    </a:lnTo>
                    <a:lnTo>
                      <a:pt x="10276" y="2242"/>
                    </a:lnTo>
                    <a:lnTo>
                      <a:pt x="10416" y="2168"/>
                    </a:lnTo>
                    <a:lnTo>
                      <a:pt x="10555" y="2090"/>
                    </a:lnTo>
                    <a:lnTo>
                      <a:pt x="10691" y="2008"/>
                    </a:lnTo>
                    <a:lnTo>
                      <a:pt x="10827" y="1926"/>
                    </a:lnTo>
                    <a:lnTo>
                      <a:pt x="10960" y="1842"/>
                    </a:lnTo>
                    <a:lnTo>
                      <a:pt x="11092" y="1759"/>
                    </a:lnTo>
                    <a:lnTo>
                      <a:pt x="11223" y="1677"/>
                    </a:lnTo>
                    <a:lnTo>
                      <a:pt x="11352" y="1599"/>
                    </a:lnTo>
                    <a:lnTo>
                      <a:pt x="11479" y="1525"/>
                    </a:lnTo>
                    <a:lnTo>
                      <a:pt x="11606" y="1456"/>
                    </a:lnTo>
                    <a:lnTo>
                      <a:pt x="11731" y="1393"/>
                    </a:lnTo>
                    <a:lnTo>
                      <a:pt x="11854" y="1339"/>
                    </a:lnTo>
                    <a:lnTo>
                      <a:pt x="11976" y="1293"/>
                    </a:lnTo>
                    <a:lnTo>
                      <a:pt x="12096" y="1257"/>
                    </a:lnTo>
                    <a:lnTo>
                      <a:pt x="12216" y="1233"/>
                    </a:lnTo>
                    <a:lnTo>
                      <a:pt x="12334" y="1221"/>
                    </a:lnTo>
                    <a:lnTo>
                      <a:pt x="12451" y="1224"/>
                    </a:lnTo>
                    <a:lnTo>
                      <a:pt x="12567" y="1241"/>
                    </a:lnTo>
                    <a:lnTo>
                      <a:pt x="12682" y="1274"/>
                    </a:lnTo>
                    <a:lnTo>
                      <a:pt x="12796" y="1325"/>
                    </a:lnTo>
                    <a:lnTo>
                      <a:pt x="12909" y="1395"/>
                    </a:lnTo>
                    <a:lnTo>
                      <a:pt x="13021" y="1484"/>
                    </a:lnTo>
                    <a:lnTo>
                      <a:pt x="13132" y="1595"/>
                    </a:lnTo>
                    <a:lnTo>
                      <a:pt x="13241" y="1727"/>
                    </a:lnTo>
                    <a:lnTo>
                      <a:pt x="13352" y="1883"/>
                    </a:lnTo>
                    <a:lnTo>
                      <a:pt x="13455" y="2053"/>
                    </a:lnTo>
                    <a:lnTo>
                      <a:pt x="13549" y="2223"/>
                    </a:lnTo>
                    <a:lnTo>
                      <a:pt x="13633" y="2393"/>
                    </a:lnTo>
                    <a:lnTo>
                      <a:pt x="13709" y="2563"/>
                    </a:lnTo>
                    <a:lnTo>
                      <a:pt x="13775" y="2734"/>
                    </a:lnTo>
                    <a:lnTo>
                      <a:pt x="13834" y="2903"/>
                    </a:lnTo>
                    <a:lnTo>
                      <a:pt x="13885" y="3072"/>
                    </a:lnTo>
                    <a:lnTo>
                      <a:pt x="13928" y="3239"/>
                    </a:lnTo>
                    <a:lnTo>
                      <a:pt x="13965" y="3404"/>
                    </a:lnTo>
                    <a:lnTo>
                      <a:pt x="13996" y="3567"/>
                    </a:lnTo>
                    <a:lnTo>
                      <a:pt x="14020" y="3727"/>
                    </a:lnTo>
                    <a:lnTo>
                      <a:pt x="14040" y="3883"/>
                    </a:lnTo>
                    <a:lnTo>
                      <a:pt x="14053" y="4037"/>
                    </a:lnTo>
                    <a:lnTo>
                      <a:pt x="14063" y="4186"/>
                    </a:lnTo>
                    <a:lnTo>
                      <a:pt x="14067" y="4330"/>
                    </a:lnTo>
                    <a:lnTo>
                      <a:pt x="14068" y="4471"/>
                    </a:lnTo>
                    <a:lnTo>
                      <a:pt x="14066" y="4605"/>
                    </a:lnTo>
                    <a:lnTo>
                      <a:pt x="14060" y="4734"/>
                    </a:lnTo>
                    <a:lnTo>
                      <a:pt x="14052" y="4857"/>
                    </a:lnTo>
                    <a:lnTo>
                      <a:pt x="14042" y="4973"/>
                    </a:lnTo>
                    <a:lnTo>
                      <a:pt x="14030" y="5082"/>
                    </a:lnTo>
                    <a:lnTo>
                      <a:pt x="14018" y="5184"/>
                    </a:lnTo>
                    <a:lnTo>
                      <a:pt x="14004" y="5278"/>
                    </a:lnTo>
                    <a:lnTo>
                      <a:pt x="13989" y="5364"/>
                    </a:lnTo>
                    <a:lnTo>
                      <a:pt x="13975" y="5441"/>
                    </a:lnTo>
                    <a:lnTo>
                      <a:pt x="13962" y="5510"/>
                    </a:lnTo>
                    <a:lnTo>
                      <a:pt x="13949" y="5569"/>
                    </a:lnTo>
                    <a:lnTo>
                      <a:pt x="13937" y="5618"/>
                    </a:lnTo>
                    <a:lnTo>
                      <a:pt x="13921" y="5686"/>
                    </a:lnTo>
                    <a:lnTo>
                      <a:pt x="13914" y="5709"/>
                    </a:lnTo>
                    <a:lnTo>
                      <a:pt x="13877" y="5707"/>
                    </a:lnTo>
                    <a:lnTo>
                      <a:pt x="13767" y="5701"/>
                    </a:lnTo>
                    <a:lnTo>
                      <a:pt x="13688" y="5699"/>
                    </a:lnTo>
                    <a:lnTo>
                      <a:pt x="13594" y="5695"/>
                    </a:lnTo>
                    <a:lnTo>
                      <a:pt x="13486" y="5693"/>
                    </a:lnTo>
                    <a:lnTo>
                      <a:pt x="13364" y="5691"/>
                    </a:lnTo>
                    <a:lnTo>
                      <a:pt x="13230" y="5690"/>
                    </a:lnTo>
                    <a:lnTo>
                      <a:pt x="13083" y="5690"/>
                    </a:lnTo>
                    <a:lnTo>
                      <a:pt x="12925" y="5691"/>
                    </a:lnTo>
                    <a:lnTo>
                      <a:pt x="12759" y="5694"/>
                    </a:lnTo>
                    <a:lnTo>
                      <a:pt x="12582" y="5700"/>
                    </a:lnTo>
                    <a:lnTo>
                      <a:pt x="12398" y="5708"/>
                    </a:lnTo>
                    <a:lnTo>
                      <a:pt x="12205" y="5718"/>
                    </a:lnTo>
                    <a:lnTo>
                      <a:pt x="12007" y="5732"/>
                    </a:lnTo>
                    <a:lnTo>
                      <a:pt x="11802" y="5748"/>
                    </a:lnTo>
                    <a:lnTo>
                      <a:pt x="11593" y="5768"/>
                    </a:lnTo>
                    <a:lnTo>
                      <a:pt x="11379" y="5792"/>
                    </a:lnTo>
                    <a:lnTo>
                      <a:pt x="11163" y="5821"/>
                    </a:lnTo>
                    <a:lnTo>
                      <a:pt x="10945" y="5853"/>
                    </a:lnTo>
                    <a:lnTo>
                      <a:pt x="10725" y="5889"/>
                    </a:lnTo>
                    <a:lnTo>
                      <a:pt x="10504" y="5931"/>
                    </a:lnTo>
                    <a:lnTo>
                      <a:pt x="10284" y="5978"/>
                    </a:lnTo>
                    <a:lnTo>
                      <a:pt x="10064" y="6031"/>
                    </a:lnTo>
                    <a:lnTo>
                      <a:pt x="9847" y="6088"/>
                    </a:lnTo>
                    <a:lnTo>
                      <a:pt x="9634" y="6153"/>
                    </a:lnTo>
                    <a:lnTo>
                      <a:pt x="9422" y="6224"/>
                    </a:lnTo>
                    <a:lnTo>
                      <a:pt x="9217" y="6301"/>
                    </a:lnTo>
                    <a:lnTo>
                      <a:pt x="9016" y="6385"/>
                    </a:lnTo>
                    <a:lnTo>
                      <a:pt x="8821" y="6477"/>
                    </a:lnTo>
                    <a:lnTo>
                      <a:pt x="8635" y="6575"/>
                    </a:lnTo>
                    <a:lnTo>
                      <a:pt x="8450" y="6671"/>
                    </a:lnTo>
                    <a:lnTo>
                      <a:pt x="8261" y="6751"/>
                    </a:lnTo>
                    <a:lnTo>
                      <a:pt x="8069" y="6817"/>
                    </a:lnTo>
                    <a:lnTo>
                      <a:pt x="7875" y="6869"/>
                    </a:lnTo>
                    <a:lnTo>
                      <a:pt x="7677" y="6911"/>
                    </a:lnTo>
                    <a:lnTo>
                      <a:pt x="7478" y="6940"/>
                    </a:lnTo>
                    <a:lnTo>
                      <a:pt x="7278" y="6958"/>
                    </a:lnTo>
                    <a:lnTo>
                      <a:pt x="7076" y="6966"/>
                    </a:lnTo>
                    <a:lnTo>
                      <a:pt x="6872" y="6965"/>
                    </a:lnTo>
                    <a:lnTo>
                      <a:pt x="6670" y="6956"/>
                    </a:lnTo>
                    <a:lnTo>
                      <a:pt x="6467" y="6938"/>
                    </a:lnTo>
                    <a:lnTo>
                      <a:pt x="6265" y="6914"/>
                    </a:lnTo>
                    <a:lnTo>
                      <a:pt x="6064" y="6883"/>
                    </a:lnTo>
                    <a:lnTo>
                      <a:pt x="5864" y="6848"/>
                    </a:lnTo>
                    <a:lnTo>
                      <a:pt x="5665" y="6809"/>
                    </a:lnTo>
                    <a:lnTo>
                      <a:pt x="5470" y="6765"/>
                    </a:lnTo>
                    <a:lnTo>
                      <a:pt x="5276" y="6718"/>
                    </a:lnTo>
                    <a:lnTo>
                      <a:pt x="5086" y="6670"/>
                    </a:lnTo>
                    <a:lnTo>
                      <a:pt x="4899" y="6619"/>
                    </a:lnTo>
                    <a:lnTo>
                      <a:pt x="4716" y="6568"/>
                    </a:lnTo>
                    <a:lnTo>
                      <a:pt x="4365" y="6470"/>
                    </a:lnTo>
                    <a:lnTo>
                      <a:pt x="4034" y="6378"/>
                    </a:lnTo>
                    <a:lnTo>
                      <a:pt x="3878" y="6336"/>
                    </a:lnTo>
                    <a:lnTo>
                      <a:pt x="3727" y="6300"/>
                    </a:lnTo>
                    <a:lnTo>
                      <a:pt x="3584" y="6267"/>
                    </a:lnTo>
                    <a:lnTo>
                      <a:pt x="3448" y="6241"/>
                    </a:lnTo>
                    <a:lnTo>
                      <a:pt x="3320" y="6221"/>
                    </a:lnTo>
                    <a:lnTo>
                      <a:pt x="3200" y="6209"/>
                    </a:lnTo>
                    <a:lnTo>
                      <a:pt x="3089" y="6205"/>
                    </a:lnTo>
                    <a:lnTo>
                      <a:pt x="2986" y="6210"/>
                    </a:lnTo>
                    <a:lnTo>
                      <a:pt x="2939" y="6215"/>
                    </a:lnTo>
                    <a:lnTo>
                      <a:pt x="2888" y="6218"/>
                    </a:lnTo>
                    <a:lnTo>
                      <a:pt x="2833" y="6220"/>
                    </a:lnTo>
                    <a:lnTo>
                      <a:pt x="2773" y="6223"/>
                    </a:lnTo>
                    <a:lnTo>
                      <a:pt x="2710" y="6225"/>
                    </a:lnTo>
                    <a:lnTo>
                      <a:pt x="2642" y="6225"/>
                    </a:lnTo>
                    <a:lnTo>
                      <a:pt x="2571" y="6226"/>
                    </a:lnTo>
                    <a:lnTo>
                      <a:pt x="2496" y="6226"/>
                    </a:lnTo>
                    <a:lnTo>
                      <a:pt x="2337" y="6224"/>
                    </a:lnTo>
                    <a:lnTo>
                      <a:pt x="2165" y="6220"/>
                    </a:lnTo>
                    <a:lnTo>
                      <a:pt x="1983" y="6216"/>
                    </a:lnTo>
                    <a:lnTo>
                      <a:pt x="1788" y="6209"/>
                    </a:lnTo>
                    <a:lnTo>
                      <a:pt x="1586" y="6201"/>
                    </a:lnTo>
                    <a:lnTo>
                      <a:pt x="1375" y="6192"/>
                    </a:lnTo>
                    <a:lnTo>
                      <a:pt x="1157" y="6181"/>
                    </a:lnTo>
                    <a:lnTo>
                      <a:pt x="933" y="6171"/>
                    </a:lnTo>
                    <a:lnTo>
                      <a:pt x="704" y="6161"/>
                    </a:lnTo>
                    <a:lnTo>
                      <a:pt x="472" y="6149"/>
                    </a:lnTo>
                    <a:lnTo>
                      <a:pt x="237" y="6138"/>
                    </a:lnTo>
                    <a:lnTo>
                      <a:pt x="0" y="6126"/>
                    </a:lnTo>
                    <a:lnTo>
                      <a:pt x="0" y="6126"/>
                    </a:lnTo>
                    <a:lnTo>
                      <a:pt x="60" y="6128"/>
                    </a:lnTo>
                    <a:lnTo>
                      <a:pt x="119" y="6132"/>
                    </a:lnTo>
                    <a:lnTo>
                      <a:pt x="179" y="6134"/>
                    </a:lnTo>
                    <a:lnTo>
                      <a:pt x="239" y="6138"/>
                    </a:lnTo>
                    <a:lnTo>
                      <a:pt x="299" y="6140"/>
                    </a:lnTo>
                    <a:lnTo>
                      <a:pt x="358" y="6143"/>
                    </a:lnTo>
                    <a:lnTo>
                      <a:pt x="417" y="6146"/>
                    </a:lnTo>
                    <a:lnTo>
                      <a:pt x="477" y="6149"/>
                    </a:lnTo>
                    <a:lnTo>
                      <a:pt x="477" y="4500"/>
                    </a:lnTo>
                    <a:lnTo>
                      <a:pt x="481" y="4450"/>
                    </a:lnTo>
                    <a:lnTo>
                      <a:pt x="485" y="4399"/>
                    </a:lnTo>
                    <a:lnTo>
                      <a:pt x="488" y="4349"/>
                    </a:lnTo>
                    <a:lnTo>
                      <a:pt x="492" y="4298"/>
                    </a:lnTo>
                    <a:lnTo>
                      <a:pt x="493" y="4248"/>
                    </a:lnTo>
                    <a:lnTo>
                      <a:pt x="495" y="4197"/>
                    </a:lnTo>
                    <a:lnTo>
                      <a:pt x="496" y="4147"/>
                    </a:lnTo>
                    <a:lnTo>
                      <a:pt x="496" y="4096"/>
                    </a:lnTo>
                    <a:lnTo>
                      <a:pt x="496" y="4045"/>
                    </a:lnTo>
                    <a:lnTo>
                      <a:pt x="495" y="3994"/>
                    </a:lnTo>
                    <a:lnTo>
                      <a:pt x="493" y="3943"/>
                    </a:lnTo>
                    <a:lnTo>
                      <a:pt x="492" y="3893"/>
                    </a:lnTo>
                    <a:lnTo>
                      <a:pt x="488" y="3842"/>
                    </a:lnTo>
                    <a:lnTo>
                      <a:pt x="485" y="3793"/>
                    </a:lnTo>
                    <a:lnTo>
                      <a:pt x="481" y="3742"/>
                    </a:lnTo>
                    <a:lnTo>
                      <a:pt x="477" y="3692"/>
                    </a:lnTo>
                    <a:lnTo>
                      <a:pt x="477" y="3322"/>
                    </a:lnTo>
                    <a:close/>
                  </a:path>
                </a:pathLst>
              </a:custGeom>
              <a:solidFill>
                <a:srgbClr val="00B050"/>
              </a:solidFill>
              <a:ln>
                <a:noFill/>
              </a:ln>
            </p:spPr>
            <p:txBody>
              <a:bodyPr anchor="ctr"/>
              <a:lstStyle/>
              <a:p>
                <a:pPr algn="ctr"/>
                <a:endParaRPr/>
              </a:p>
            </p:txBody>
          </p:sp>
          <p:sp>
            <p:nvSpPr>
              <p:cNvPr id="89" name="ïṥḻïḋe"/>
              <p:cNvSpPr/>
              <p:nvPr/>
            </p:nvSpPr>
            <p:spPr bwMode="auto">
              <a:xfrm>
                <a:off x="6377756" y="2663586"/>
                <a:ext cx="135447" cy="1735257"/>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0" name="îšḷiḋê"/>
              <p:cNvSpPr/>
              <p:nvPr/>
            </p:nvSpPr>
            <p:spPr bwMode="auto">
              <a:xfrm>
                <a:off x="6445480" y="2663586"/>
                <a:ext cx="67724" cy="1735257"/>
              </a:xfrm>
              <a:prstGeom prst="rect">
                <a:avLst/>
              </a:pr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 name="ïṣlíḓé"/>
              <p:cNvSpPr/>
              <p:nvPr/>
            </p:nvSpPr>
            <p:spPr bwMode="auto">
              <a:xfrm>
                <a:off x="5844911" y="2040018"/>
                <a:ext cx="589068" cy="521344"/>
              </a:xfrm>
              <a:custGeom>
                <a:avLst/>
                <a:gdLst>
                  <a:gd name="T0" fmla="*/ 1374 w 1385"/>
                  <a:gd name="T1" fmla="*/ 1207 h 1226"/>
                  <a:gd name="T2" fmla="*/ 1313 w 1385"/>
                  <a:gd name="T3" fmla="*/ 1121 h 1226"/>
                  <a:gd name="T4" fmla="*/ 1245 w 1385"/>
                  <a:gd name="T5" fmla="*/ 1032 h 1226"/>
                  <a:gd name="T6" fmla="*/ 1157 w 1385"/>
                  <a:gd name="T7" fmla="*/ 924 h 1226"/>
                  <a:gd name="T8" fmla="*/ 1048 w 1385"/>
                  <a:gd name="T9" fmla="*/ 802 h 1226"/>
                  <a:gd name="T10" fmla="*/ 953 w 1385"/>
                  <a:gd name="T11" fmla="*/ 704 h 1226"/>
                  <a:gd name="T12" fmla="*/ 884 w 1385"/>
                  <a:gd name="T13" fmla="*/ 639 h 1226"/>
                  <a:gd name="T14" fmla="*/ 811 w 1385"/>
                  <a:gd name="T15" fmla="*/ 572 h 1226"/>
                  <a:gd name="T16" fmla="*/ 733 w 1385"/>
                  <a:gd name="T17" fmla="*/ 505 h 1226"/>
                  <a:gd name="T18" fmla="*/ 612 w 1385"/>
                  <a:gd name="T19" fmla="*/ 410 h 1226"/>
                  <a:gd name="T20" fmla="*/ 465 w 1385"/>
                  <a:gd name="T21" fmla="*/ 300 h 1226"/>
                  <a:gd name="T22" fmla="*/ 337 w 1385"/>
                  <a:gd name="T23" fmla="*/ 209 h 1226"/>
                  <a:gd name="T24" fmla="*/ 227 w 1385"/>
                  <a:gd name="T25" fmla="*/ 135 h 1226"/>
                  <a:gd name="T26" fmla="*/ 102 w 1385"/>
                  <a:gd name="T27" fmla="*/ 57 h 1226"/>
                  <a:gd name="T28" fmla="*/ 12 w 1385"/>
                  <a:gd name="T29" fmla="*/ 6 h 1226"/>
                  <a:gd name="T30" fmla="*/ 3 w 1385"/>
                  <a:gd name="T31" fmla="*/ 18 h 1226"/>
                  <a:gd name="T32" fmla="*/ 31 w 1385"/>
                  <a:gd name="T33" fmla="*/ 109 h 1226"/>
                  <a:gd name="T34" fmla="*/ 57 w 1385"/>
                  <a:gd name="T35" fmla="*/ 177 h 1226"/>
                  <a:gd name="T36" fmla="*/ 80 w 1385"/>
                  <a:gd name="T37" fmla="*/ 228 h 1226"/>
                  <a:gd name="T38" fmla="*/ 109 w 1385"/>
                  <a:gd name="T39" fmla="*/ 286 h 1226"/>
                  <a:gd name="T40" fmla="*/ 144 w 1385"/>
                  <a:gd name="T41" fmla="*/ 348 h 1226"/>
                  <a:gd name="T42" fmla="*/ 184 w 1385"/>
                  <a:gd name="T43" fmla="*/ 412 h 1226"/>
                  <a:gd name="T44" fmla="*/ 231 w 1385"/>
                  <a:gd name="T45" fmla="*/ 480 h 1226"/>
                  <a:gd name="T46" fmla="*/ 285 w 1385"/>
                  <a:gd name="T47" fmla="*/ 550 h 1226"/>
                  <a:gd name="T48" fmla="*/ 347 w 1385"/>
                  <a:gd name="T49" fmla="*/ 621 h 1226"/>
                  <a:gd name="T50" fmla="*/ 416 w 1385"/>
                  <a:gd name="T51" fmla="*/ 694 h 1226"/>
                  <a:gd name="T52" fmla="*/ 494 w 1385"/>
                  <a:gd name="T53" fmla="*/ 767 h 1226"/>
                  <a:gd name="T54" fmla="*/ 580 w 1385"/>
                  <a:gd name="T55" fmla="*/ 839 h 1226"/>
                  <a:gd name="T56" fmla="*/ 664 w 1385"/>
                  <a:gd name="T57" fmla="*/ 903 h 1226"/>
                  <a:gd name="T58" fmla="*/ 747 w 1385"/>
                  <a:gd name="T59" fmla="*/ 959 h 1226"/>
                  <a:gd name="T60" fmla="*/ 826 w 1385"/>
                  <a:gd name="T61" fmla="*/ 1010 h 1226"/>
                  <a:gd name="T62" fmla="*/ 902 w 1385"/>
                  <a:gd name="T63" fmla="*/ 1052 h 1226"/>
                  <a:gd name="T64" fmla="*/ 974 w 1385"/>
                  <a:gd name="T65" fmla="*/ 1090 h 1226"/>
                  <a:gd name="T66" fmla="*/ 1042 w 1385"/>
                  <a:gd name="T67" fmla="*/ 1121 h 1226"/>
                  <a:gd name="T68" fmla="*/ 1105 w 1385"/>
                  <a:gd name="T69" fmla="*/ 1148 h 1226"/>
                  <a:gd name="T70" fmla="*/ 1190 w 1385"/>
                  <a:gd name="T71" fmla="*/ 1178 h 1226"/>
                  <a:gd name="T72" fmla="*/ 1282 w 1385"/>
                  <a:gd name="T73" fmla="*/ 1205 h 1226"/>
                  <a:gd name="T74" fmla="*/ 1346 w 1385"/>
                  <a:gd name="T75" fmla="*/ 1219 h 1226"/>
                  <a:gd name="T76" fmla="*/ 1381 w 1385"/>
                  <a:gd name="T77" fmla="*/ 1225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5" h="1226">
                    <a:moveTo>
                      <a:pt x="1385" y="1226"/>
                    </a:moveTo>
                    <a:lnTo>
                      <a:pt x="1374" y="1207"/>
                    </a:lnTo>
                    <a:lnTo>
                      <a:pt x="1338" y="1157"/>
                    </a:lnTo>
                    <a:lnTo>
                      <a:pt x="1313" y="1121"/>
                    </a:lnTo>
                    <a:lnTo>
                      <a:pt x="1282" y="1079"/>
                    </a:lnTo>
                    <a:lnTo>
                      <a:pt x="1245" y="1032"/>
                    </a:lnTo>
                    <a:lnTo>
                      <a:pt x="1204" y="980"/>
                    </a:lnTo>
                    <a:lnTo>
                      <a:pt x="1157" y="924"/>
                    </a:lnTo>
                    <a:lnTo>
                      <a:pt x="1105" y="864"/>
                    </a:lnTo>
                    <a:lnTo>
                      <a:pt x="1048" y="802"/>
                    </a:lnTo>
                    <a:lnTo>
                      <a:pt x="987" y="737"/>
                    </a:lnTo>
                    <a:lnTo>
                      <a:pt x="953" y="704"/>
                    </a:lnTo>
                    <a:lnTo>
                      <a:pt x="920" y="672"/>
                    </a:lnTo>
                    <a:lnTo>
                      <a:pt x="884" y="639"/>
                    </a:lnTo>
                    <a:lnTo>
                      <a:pt x="849" y="605"/>
                    </a:lnTo>
                    <a:lnTo>
                      <a:pt x="811" y="572"/>
                    </a:lnTo>
                    <a:lnTo>
                      <a:pt x="773" y="539"/>
                    </a:lnTo>
                    <a:lnTo>
                      <a:pt x="733" y="505"/>
                    </a:lnTo>
                    <a:lnTo>
                      <a:pt x="693" y="473"/>
                    </a:lnTo>
                    <a:lnTo>
                      <a:pt x="612" y="410"/>
                    </a:lnTo>
                    <a:lnTo>
                      <a:pt x="536" y="353"/>
                    </a:lnTo>
                    <a:lnTo>
                      <a:pt x="465" y="300"/>
                    </a:lnTo>
                    <a:lnTo>
                      <a:pt x="399" y="251"/>
                    </a:lnTo>
                    <a:lnTo>
                      <a:pt x="337" y="209"/>
                    </a:lnTo>
                    <a:lnTo>
                      <a:pt x="279" y="170"/>
                    </a:lnTo>
                    <a:lnTo>
                      <a:pt x="227" y="135"/>
                    </a:lnTo>
                    <a:lnTo>
                      <a:pt x="180" y="106"/>
                    </a:lnTo>
                    <a:lnTo>
                      <a:pt x="102" y="57"/>
                    </a:lnTo>
                    <a:lnTo>
                      <a:pt x="46" y="25"/>
                    </a:lnTo>
                    <a:lnTo>
                      <a:pt x="12" y="6"/>
                    </a:lnTo>
                    <a:lnTo>
                      <a:pt x="0" y="0"/>
                    </a:lnTo>
                    <a:lnTo>
                      <a:pt x="3" y="18"/>
                    </a:lnTo>
                    <a:lnTo>
                      <a:pt x="18" y="71"/>
                    </a:lnTo>
                    <a:lnTo>
                      <a:pt x="31" y="109"/>
                    </a:lnTo>
                    <a:lnTo>
                      <a:pt x="47" y="153"/>
                    </a:lnTo>
                    <a:lnTo>
                      <a:pt x="57" y="177"/>
                    </a:lnTo>
                    <a:lnTo>
                      <a:pt x="68" y="202"/>
                    </a:lnTo>
                    <a:lnTo>
                      <a:pt x="80" y="228"/>
                    </a:lnTo>
                    <a:lnTo>
                      <a:pt x="94" y="257"/>
                    </a:lnTo>
                    <a:lnTo>
                      <a:pt x="109" y="286"/>
                    </a:lnTo>
                    <a:lnTo>
                      <a:pt x="125" y="317"/>
                    </a:lnTo>
                    <a:lnTo>
                      <a:pt x="144" y="348"/>
                    </a:lnTo>
                    <a:lnTo>
                      <a:pt x="163" y="380"/>
                    </a:lnTo>
                    <a:lnTo>
                      <a:pt x="184" y="412"/>
                    </a:lnTo>
                    <a:lnTo>
                      <a:pt x="207" y="446"/>
                    </a:lnTo>
                    <a:lnTo>
                      <a:pt x="231" y="480"/>
                    </a:lnTo>
                    <a:lnTo>
                      <a:pt x="257" y="515"/>
                    </a:lnTo>
                    <a:lnTo>
                      <a:pt x="285" y="550"/>
                    </a:lnTo>
                    <a:lnTo>
                      <a:pt x="315" y="586"/>
                    </a:lnTo>
                    <a:lnTo>
                      <a:pt x="347" y="621"/>
                    </a:lnTo>
                    <a:lnTo>
                      <a:pt x="380" y="658"/>
                    </a:lnTo>
                    <a:lnTo>
                      <a:pt x="416" y="694"/>
                    </a:lnTo>
                    <a:lnTo>
                      <a:pt x="454" y="731"/>
                    </a:lnTo>
                    <a:lnTo>
                      <a:pt x="494" y="767"/>
                    </a:lnTo>
                    <a:lnTo>
                      <a:pt x="536" y="803"/>
                    </a:lnTo>
                    <a:lnTo>
                      <a:pt x="580" y="839"/>
                    </a:lnTo>
                    <a:lnTo>
                      <a:pt x="623" y="872"/>
                    </a:lnTo>
                    <a:lnTo>
                      <a:pt x="664" y="903"/>
                    </a:lnTo>
                    <a:lnTo>
                      <a:pt x="706" y="932"/>
                    </a:lnTo>
                    <a:lnTo>
                      <a:pt x="747" y="959"/>
                    </a:lnTo>
                    <a:lnTo>
                      <a:pt x="787" y="986"/>
                    </a:lnTo>
                    <a:lnTo>
                      <a:pt x="826" y="1010"/>
                    </a:lnTo>
                    <a:lnTo>
                      <a:pt x="865" y="1032"/>
                    </a:lnTo>
                    <a:lnTo>
                      <a:pt x="902" y="1052"/>
                    </a:lnTo>
                    <a:lnTo>
                      <a:pt x="938" y="1072"/>
                    </a:lnTo>
                    <a:lnTo>
                      <a:pt x="974" y="1090"/>
                    </a:lnTo>
                    <a:lnTo>
                      <a:pt x="1009" y="1106"/>
                    </a:lnTo>
                    <a:lnTo>
                      <a:pt x="1042" y="1121"/>
                    </a:lnTo>
                    <a:lnTo>
                      <a:pt x="1074" y="1135"/>
                    </a:lnTo>
                    <a:lnTo>
                      <a:pt x="1105" y="1148"/>
                    </a:lnTo>
                    <a:lnTo>
                      <a:pt x="1135" y="1159"/>
                    </a:lnTo>
                    <a:lnTo>
                      <a:pt x="1190" y="1178"/>
                    </a:lnTo>
                    <a:lnTo>
                      <a:pt x="1238" y="1194"/>
                    </a:lnTo>
                    <a:lnTo>
                      <a:pt x="1282" y="1205"/>
                    </a:lnTo>
                    <a:lnTo>
                      <a:pt x="1317" y="1213"/>
                    </a:lnTo>
                    <a:lnTo>
                      <a:pt x="1346" y="1219"/>
                    </a:lnTo>
                    <a:lnTo>
                      <a:pt x="1368" y="1223"/>
                    </a:lnTo>
                    <a:lnTo>
                      <a:pt x="1381" y="1225"/>
                    </a:lnTo>
                    <a:lnTo>
                      <a:pt x="1385" y="1226"/>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ïsľîďè"/>
              <p:cNvSpPr/>
              <p:nvPr/>
            </p:nvSpPr>
            <p:spPr bwMode="auto">
              <a:xfrm>
                <a:off x="6511925" y="2344135"/>
                <a:ext cx="739850" cy="283672"/>
              </a:xfrm>
              <a:custGeom>
                <a:avLst/>
                <a:gdLst>
                  <a:gd name="T0" fmla="*/ 1733 w 1736"/>
                  <a:gd name="T1" fmla="*/ 34 h 666"/>
                  <a:gd name="T2" fmla="*/ 1699 w 1736"/>
                  <a:gd name="T3" fmla="*/ 58 h 666"/>
                  <a:gd name="T4" fmla="*/ 1632 w 1736"/>
                  <a:gd name="T5" fmla="*/ 102 h 666"/>
                  <a:gd name="T6" fmla="*/ 1537 w 1736"/>
                  <a:gd name="T7" fmla="*/ 160 h 666"/>
                  <a:gd name="T8" fmla="*/ 1415 w 1736"/>
                  <a:gd name="T9" fmla="*/ 228 h 666"/>
                  <a:gd name="T10" fmla="*/ 1269 w 1736"/>
                  <a:gd name="T11" fmla="*/ 302 h 666"/>
                  <a:gd name="T12" fmla="*/ 1145 w 1736"/>
                  <a:gd name="T13" fmla="*/ 358 h 666"/>
                  <a:gd name="T14" fmla="*/ 1058 w 1736"/>
                  <a:gd name="T15" fmla="*/ 395 h 666"/>
                  <a:gd name="T16" fmla="*/ 965 w 1736"/>
                  <a:gd name="T17" fmla="*/ 429 h 666"/>
                  <a:gd name="T18" fmla="*/ 867 w 1736"/>
                  <a:gd name="T19" fmla="*/ 462 h 666"/>
                  <a:gd name="T20" fmla="*/ 720 w 1736"/>
                  <a:gd name="T21" fmla="*/ 508 h 666"/>
                  <a:gd name="T22" fmla="*/ 543 w 1736"/>
                  <a:gd name="T23" fmla="*/ 557 h 666"/>
                  <a:gd name="T24" fmla="*/ 390 w 1736"/>
                  <a:gd name="T25" fmla="*/ 594 h 666"/>
                  <a:gd name="T26" fmla="*/ 262 w 1736"/>
                  <a:gd name="T27" fmla="*/ 623 h 666"/>
                  <a:gd name="T28" fmla="*/ 159 w 1736"/>
                  <a:gd name="T29" fmla="*/ 643 h 666"/>
                  <a:gd name="T30" fmla="*/ 81 w 1736"/>
                  <a:gd name="T31" fmla="*/ 655 h 666"/>
                  <a:gd name="T32" fmla="*/ 30 w 1736"/>
                  <a:gd name="T33" fmla="*/ 663 h 666"/>
                  <a:gd name="T34" fmla="*/ 3 w 1736"/>
                  <a:gd name="T35" fmla="*/ 666 h 666"/>
                  <a:gd name="T36" fmla="*/ 11 w 1736"/>
                  <a:gd name="T37" fmla="*/ 651 h 666"/>
                  <a:gd name="T38" fmla="*/ 69 w 1736"/>
                  <a:gd name="T39" fmla="*/ 576 h 666"/>
                  <a:gd name="T40" fmla="*/ 118 w 1736"/>
                  <a:gd name="T41" fmla="*/ 523 h 666"/>
                  <a:gd name="T42" fmla="*/ 159 w 1736"/>
                  <a:gd name="T43" fmla="*/ 483 h 666"/>
                  <a:gd name="T44" fmla="*/ 207 w 1736"/>
                  <a:gd name="T45" fmla="*/ 439 h 666"/>
                  <a:gd name="T46" fmla="*/ 260 w 1736"/>
                  <a:gd name="T47" fmla="*/ 395 h 666"/>
                  <a:gd name="T48" fmla="*/ 323 w 1736"/>
                  <a:gd name="T49" fmla="*/ 350 h 666"/>
                  <a:gd name="T50" fmla="*/ 390 w 1736"/>
                  <a:gd name="T51" fmla="*/ 304 h 666"/>
                  <a:gd name="T52" fmla="*/ 466 w 1736"/>
                  <a:gd name="T53" fmla="*/ 258 h 666"/>
                  <a:gd name="T54" fmla="*/ 550 w 1736"/>
                  <a:gd name="T55" fmla="*/ 214 h 666"/>
                  <a:gd name="T56" fmla="*/ 641 w 1736"/>
                  <a:gd name="T57" fmla="*/ 172 h 666"/>
                  <a:gd name="T58" fmla="*/ 741 w 1736"/>
                  <a:gd name="T59" fmla="*/ 133 h 666"/>
                  <a:gd name="T60" fmla="*/ 846 w 1736"/>
                  <a:gd name="T61" fmla="*/ 97 h 666"/>
                  <a:gd name="T62" fmla="*/ 949 w 1736"/>
                  <a:gd name="T63" fmla="*/ 68 h 666"/>
                  <a:gd name="T64" fmla="*/ 1045 w 1736"/>
                  <a:gd name="T65" fmla="*/ 45 h 666"/>
                  <a:gd name="T66" fmla="*/ 1138 w 1736"/>
                  <a:gd name="T67" fmla="*/ 28 h 666"/>
                  <a:gd name="T68" fmla="*/ 1224 w 1736"/>
                  <a:gd name="T69" fmla="*/ 15 h 666"/>
                  <a:gd name="T70" fmla="*/ 1305 w 1736"/>
                  <a:gd name="T71" fmla="*/ 7 h 666"/>
                  <a:gd name="T72" fmla="*/ 1379 w 1736"/>
                  <a:gd name="T73" fmla="*/ 3 h 666"/>
                  <a:gd name="T74" fmla="*/ 1448 w 1736"/>
                  <a:gd name="T75" fmla="*/ 0 h 666"/>
                  <a:gd name="T76" fmla="*/ 1538 w 1736"/>
                  <a:gd name="T77" fmla="*/ 3 h 666"/>
                  <a:gd name="T78" fmla="*/ 1633 w 1736"/>
                  <a:gd name="T79" fmla="*/ 12 h 666"/>
                  <a:gd name="T80" fmla="*/ 1699 w 1736"/>
                  <a:gd name="T81" fmla="*/ 22 h 666"/>
                  <a:gd name="T82" fmla="*/ 1733 w 1736"/>
                  <a:gd name="T83" fmla="*/ 2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6" h="666">
                    <a:moveTo>
                      <a:pt x="1736" y="30"/>
                    </a:moveTo>
                    <a:lnTo>
                      <a:pt x="1733" y="34"/>
                    </a:lnTo>
                    <a:lnTo>
                      <a:pt x="1719" y="43"/>
                    </a:lnTo>
                    <a:lnTo>
                      <a:pt x="1699" y="58"/>
                    </a:lnTo>
                    <a:lnTo>
                      <a:pt x="1669" y="77"/>
                    </a:lnTo>
                    <a:lnTo>
                      <a:pt x="1632" y="102"/>
                    </a:lnTo>
                    <a:lnTo>
                      <a:pt x="1587" y="129"/>
                    </a:lnTo>
                    <a:lnTo>
                      <a:pt x="1537" y="160"/>
                    </a:lnTo>
                    <a:lnTo>
                      <a:pt x="1479" y="194"/>
                    </a:lnTo>
                    <a:lnTo>
                      <a:pt x="1415" y="228"/>
                    </a:lnTo>
                    <a:lnTo>
                      <a:pt x="1345" y="265"/>
                    </a:lnTo>
                    <a:lnTo>
                      <a:pt x="1269" y="302"/>
                    </a:lnTo>
                    <a:lnTo>
                      <a:pt x="1187" y="339"/>
                    </a:lnTo>
                    <a:lnTo>
                      <a:pt x="1145" y="358"/>
                    </a:lnTo>
                    <a:lnTo>
                      <a:pt x="1102" y="376"/>
                    </a:lnTo>
                    <a:lnTo>
                      <a:pt x="1058" y="395"/>
                    </a:lnTo>
                    <a:lnTo>
                      <a:pt x="1012" y="412"/>
                    </a:lnTo>
                    <a:lnTo>
                      <a:pt x="965" y="429"/>
                    </a:lnTo>
                    <a:lnTo>
                      <a:pt x="916" y="446"/>
                    </a:lnTo>
                    <a:lnTo>
                      <a:pt x="867" y="462"/>
                    </a:lnTo>
                    <a:lnTo>
                      <a:pt x="818" y="478"/>
                    </a:lnTo>
                    <a:lnTo>
                      <a:pt x="720" y="508"/>
                    </a:lnTo>
                    <a:lnTo>
                      <a:pt x="628" y="534"/>
                    </a:lnTo>
                    <a:lnTo>
                      <a:pt x="543" y="557"/>
                    </a:lnTo>
                    <a:lnTo>
                      <a:pt x="464" y="577"/>
                    </a:lnTo>
                    <a:lnTo>
                      <a:pt x="390" y="594"/>
                    </a:lnTo>
                    <a:lnTo>
                      <a:pt x="323" y="611"/>
                    </a:lnTo>
                    <a:lnTo>
                      <a:pt x="262" y="623"/>
                    </a:lnTo>
                    <a:lnTo>
                      <a:pt x="208" y="634"/>
                    </a:lnTo>
                    <a:lnTo>
                      <a:pt x="159" y="643"/>
                    </a:lnTo>
                    <a:lnTo>
                      <a:pt x="117" y="650"/>
                    </a:lnTo>
                    <a:lnTo>
                      <a:pt x="81" y="655"/>
                    </a:lnTo>
                    <a:lnTo>
                      <a:pt x="53" y="660"/>
                    </a:lnTo>
                    <a:lnTo>
                      <a:pt x="30" y="663"/>
                    </a:lnTo>
                    <a:lnTo>
                      <a:pt x="14" y="665"/>
                    </a:lnTo>
                    <a:lnTo>
                      <a:pt x="3" y="666"/>
                    </a:lnTo>
                    <a:lnTo>
                      <a:pt x="0" y="666"/>
                    </a:lnTo>
                    <a:lnTo>
                      <a:pt x="11" y="651"/>
                    </a:lnTo>
                    <a:lnTo>
                      <a:pt x="43" y="607"/>
                    </a:lnTo>
                    <a:lnTo>
                      <a:pt x="69" y="576"/>
                    </a:lnTo>
                    <a:lnTo>
                      <a:pt x="100" y="542"/>
                    </a:lnTo>
                    <a:lnTo>
                      <a:pt x="118" y="523"/>
                    </a:lnTo>
                    <a:lnTo>
                      <a:pt x="138" y="503"/>
                    </a:lnTo>
                    <a:lnTo>
                      <a:pt x="159" y="483"/>
                    </a:lnTo>
                    <a:lnTo>
                      <a:pt x="182" y="461"/>
                    </a:lnTo>
                    <a:lnTo>
                      <a:pt x="207" y="439"/>
                    </a:lnTo>
                    <a:lnTo>
                      <a:pt x="233" y="418"/>
                    </a:lnTo>
                    <a:lnTo>
                      <a:pt x="260" y="395"/>
                    </a:lnTo>
                    <a:lnTo>
                      <a:pt x="290" y="373"/>
                    </a:lnTo>
                    <a:lnTo>
                      <a:pt x="323" y="350"/>
                    </a:lnTo>
                    <a:lnTo>
                      <a:pt x="356" y="327"/>
                    </a:lnTo>
                    <a:lnTo>
                      <a:pt x="390" y="304"/>
                    </a:lnTo>
                    <a:lnTo>
                      <a:pt x="428" y="281"/>
                    </a:lnTo>
                    <a:lnTo>
                      <a:pt x="466" y="258"/>
                    </a:lnTo>
                    <a:lnTo>
                      <a:pt x="507" y="236"/>
                    </a:lnTo>
                    <a:lnTo>
                      <a:pt x="550" y="214"/>
                    </a:lnTo>
                    <a:lnTo>
                      <a:pt x="595" y="192"/>
                    </a:lnTo>
                    <a:lnTo>
                      <a:pt x="641" y="172"/>
                    </a:lnTo>
                    <a:lnTo>
                      <a:pt x="690" y="152"/>
                    </a:lnTo>
                    <a:lnTo>
                      <a:pt x="741" y="133"/>
                    </a:lnTo>
                    <a:lnTo>
                      <a:pt x="792" y="114"/>
                    </a:lnTo>
                    <a:lnTo>
                      <a:pt x="846" y="97"/>
                    </a:lnTo>
                    <a:lnTo>
                      <a:pt x="898" y="82"/>
                    </a:lnTo>
                    <a:lnTo>
                      <a:pt x="949" y="68"/>
                    </a:lnTo>
                    <a:lnTo>
                      <a:pt x="998" y="56"/>
                    </a:lnTo>
                    <a:lnTo>
                      <a:pt x="1045" y="45"/>
                    </a:lnTo>
                    <a:lnTo>
                      <a:pt x="1092" y="36"/>
                    </a:lnTo>
                    <a:lnTo>
                      <a:pt x="1138" y="28"/>
                    </a:lnTo>
                    <a:lnTo>
                      <a:pt x="1182" y="21"/>
                    </a:lnTo>
                    <a:lnTo>
                      <a:pt x="1224" y="15"/>
                    </a:lnTo>
                    <a:lnTo>
                      <a:pt x="1266" y="11"/>
                    </a:lnTo>
                    <a:lnTo>
                      <a:pt x="1305" y="7"/>
                    </a:lnTo>
                    <a:lnTo>
                      <a:pt x="1342" y="4"/>
                    </a:lnTo>
                    <a:lnTo>
                      <a:pt x="1379" y="3"/>
                    </a:lnTo>
                    <a:lnTo>
                      <a:pt x="1415" y="2"/>
                    </a:lnTo>
                    <a:lnTo>
                      <a:pt x="1448" y="0"/>
                    </a:lnTo>
                    <a:lnTo>
                      <a:pt x="1479" y="0"/>
                    </a:lnTo>
                    <a:lnTo>
                      <a:pt x="1538" y="3"/>
                    </a:lnTo>
                    <a:lnTo>
                      <a:pt x="1589" y="6"/>
                    </a:lnTo>
                    <a:lnTo>
                      <a:pt x="1633" y="12"/>
                    </a:lnTo>
                    <a:lnTo>
                      <a:pt x="1670" y="17"/>
                    </a:lnTo>
                    <a:lnTo>
                      <a:pt x="1699" y="22"/>
                    </a:lnTo>
                    <a:lnTo>
                      <a:pt x="1719" y="26"/>
                    </a:lnTo>
                    <a:lnTo>
                      <a:pt x="1733" y="29"/>
                    </a:lnTo>
                    <a:lnTo>
                      <a:pt x="1736" y="3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ïṩḷíďé"/>
              <p:cNvSpPr/>
              <p:nvPr/>
            </p:nvSpPr>
            <p:spPr bwMode="auto">
              <a:xfrm>
                <a:off x="6232086" y="2652086"/>
                <a:ext cx="208282" cy="771793"/>
              </a:xfrm>
              <a:custGeom>
                <a:avLst/>
                <a:gdLst>
                  <a:gd name="T0" fmla="*/ 3 w 490"/>
                  <a:gd name="T1" fmla="*/ 1804 h 1810"/>
                  <a:gd name="T2" fmla="*/ 1 w 490"/>
                  <a:gd name="T3" fmla="*/ 1762 h 1810"/>
                  <a:gd name="T4" fmla="*/ 0 w 490"/>
                  <a:gd name="T5" fmla="*/ 1683 h 1810"/>
                  <a:gd name="T6" fmla="*/ 1 w 490"/>
                  <a:gd name="T7" fmla="*/ 1571 h 1810"/>
                  <a:gd name="T8" fmla="*/ 8 w 490"/>
                  <a:gd name="T9" fmla="*/ 1431 h 1810"/>
                  <a:gd name="T10" fmla="*/ 23 w 490"/>
                  <a:gd name="T11" fmla="*/ 1269 h 1810"/>
                  <a:gd name="T12" fmla="*/ 41 w 490"/>
                  <a:gd name="T13" fmla="*/ 1134 h 1810"/>
                  <a:gd name="T14" fmla="*/ 57 w 490"/>
                  <a:gd name="T15" fmla="*/ 1040 h 1810"/>
                  <a:gd name="T16" fmla="*/ 78 w 490"/>
                  <a:gd name="T17" fmla="*/ 943 h 1810"/>
                  <a:gd name="T18" fmla="*/ 101 w 490"/>
                  <a:gd name="T19" fmla="*/ 844 h 1810"/>
                  <a:gd name="T20" fmla="*/ 141 w 490"/>
                  <a:gd name="T21" fmla="*/ 694 h 1810"/>
                  <a:gd name="T22" fmla="*/ 194 w 490"/>
                  <a:gd name="T23" fmla="*/ 519 h 1810"/>
                  <a:gd name="T24" fmla="*/ 243 w 490"/>
                  <a:gd name="T25" fmla="*/ 369 h 1810"/>
                  <a:gd name="T26" fmla="*/ 288 w 490"/>
                  <a:gd name="T27" fmla="*/ 245 h 1810"/>
                  <a:gd name="T28" fmla="*/ 342 w 490"/>
                  <a:gd name="T29" fmla="*/ 108 h 1810"/>
                  <a:gd name="T30" fmla="*/ 385 w 490"/>
                  <a:gd name="T31" fmla="*/ 13 h 1810"/>
                  <a:gd name="T32" fmla="*/ 393 w 490"/>
                  <a:gd name="T33" fmla="*/ 5 h 1810"/>
                  <a:gd name="T34" fmla="*/ 407 w 490"/>
                  <a:gd name="T35" fmla="*/ 40 h 1810"/>
                  <a:gd name="T36" fmla="*/ 430 w 490"/>
                  <a:gd name="T37" fmla="*/ 107 h 1810"/>
                  <a:gd name="T38" fmla="*/ 449 w 490"/>
                  <a:gd name="T39" fmla="*/ 177 h 1810"/>
                  <a:gd name="T40" fmla="*/ 461 w 490"/>
                  <a:gd name="T41" fmla="*/ 234 h 1810"/>
                  <a:gd name="T42" fmla="*/ 473 w 490"/>
                  <a:gd name="T43" fmla="*/ 296 h 1810"/>
                  <a:gd name="T44" fmla="*/ 481 w 490"/>
                  <a:gd name="T45" fmla="*/ 366 h 1810"/>
                  <a:gd name="T46" fmla="*/ 488 w 490"/>
                  <a:gd name="T47" fmla="*/ 442 h 1810"/>
                  <a:gd name="T48" fmla="*/ 490 w 490"/>
                  <a:gd name="T49" fmla="*/ 524 h 1810"/>
                  <a:gd name="T50" fmla="*/ 488 w 490"/>
                  <a:gd name="T51" fmla="*/ 613 h 1810"/>
                  <a:gd name="T52" fmla="*/ 481 w 490"/>
                  <a:gd name="T53" fmla="*/ 707 h 1810"/>
                  <a:gd name="T54" fmla="*/ 468 w 490"/>
                  <a:gd name="T55" fmla="*/ 807 h 1810"/>
                  <a:gd name="T56" fmla="*/ 448 w 490"/>
                  <a:gd name="T57" fmla="*/ 912 h 1810"/>
                  <a:gd name="T58" fmla="*/ 421 w 490"/>
                  <a:gd name="T59" fmla="*/ 1020 h 1810"/>
                  <a:gd name="T60" fmla="*/ 391 w 490"/>
                  <a:gd name="T61" fmla="*/ 1122 h 1810"/>
                  <a:gd name="T62" fmla="*/ 359 w 490"/>
                  <a:gd name="T63" fmla="*/ 1216 h 1810"/>
                  <a:gd name="T64" fmla="*/ 325 w 490"/>
                  <a:gd name="T65" fmla="*/ 1303 h 1810"/>
                  <a:gd name="T66" fmla="*/ 289 w 490"/>
                  <a:gd name="T67" fmla="*/ 1384 h 1810"/>
                  <a:gd name="T68" fmla="*/ 254 w 490"/>
                  <a:gd name="T69" fmla="*/ 1456 h 1810"/>
                  <a:gd name="T70" fmla="*/ 218 w 490"/>
                  <a:gd name="T71" fmla="*/ 1522 h 1810"/>
                  <a:gd name="T72" fmla="*/ 182 w 490"/>
                  <a:gd name="T73" fmla="*/ 1580 h 1810"/>
                  <a:gd name="T74" fmla="*/ 133 w 490"/>
                  <a:gd name="T75" fmla="*/ 1655 h 1810"/>
                  <a:gd name="T76" fmla="*/ 74 w 490"/>
                  <a:gd name="T77" fmla="*/ 1732 h 1810"/>
                  <a:gd name="T78" fmla="*/ 31 w 490"/>
                  <a:gd name="T79" fmla="*/ 1781 h 1810"/>
                  <a:gd name="T80" fmla="*/ 7 w 490"/>
                  <a:gd name="T81" fmla="*/ 180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0" h="1810">
                    <a:moveTo>
                      <a:pt x="3" y="1810"/>
                    </a:moveTo>
                    <a:lnTo>
                      <a:pt x="3" y="1804"/>
                    </a:lnTo>
                    <a:lnTo>
                      <a:pt x="2" y="1788"/>
                    </a:lnTo>
                    <a:lnTo>
                      <a:pt x="1" y="1762"/>
                    </a:lnTo>
                    <a:lnTo>
                      <a:pt x="0" y="1727"/>
                    </a:lnTo>
                    <a:lnTo>
                      <a:pt x="0" y="1683"/>
                    </a:lnTo>
                    <a:lnTo>
                      <a:pt x="0" y="1631"/>
                    </a:lnTo>
                    <a:lnTo>
                      <a:pt x="1" y="1571"/>
                    </a:lnTo>
                    <a:lnTo>
                      <a:pt x="3" y="1504"/>
                    </a:lnTo>
                    <a:lnTo>
                      <a:pt x="8" y="1431"/>
                    </a:lnTo>
                    <a:lnTo>
                      <a:pt x="15" y="1353"/>
                    </a:lnTo>
                    <a:lnTo>
                      <a:pt x="23" y="1269"/>
                    </a:lnTo>
                    <a:lnTo>
                      <a:pt x="34" y="1180"/>
                    </a:lnTo>
                    <a:lnTo>
                      <a:pt x="41" y="1134"/>
                    </a:lnTo>
                    <a:lnTo>
                      <a:pt x="49" y="1087"/>
                    </a:lnTo>
                    <a:lnTo>
                      <a:pt x="57" y="1040"/>
                    </a:lnTo>
                    <a:lnTo>
                      <a:pt x="68" y="992"/>
                    </a:lnTo>
                    <a:lnTo>
                      <a:pt x="78" y="943"/>
                    </a:lnTo>
                    <a:lnTo>
                      <a:pt x="88" y="893"/>
                    </a:lnTo>
                    <a:lnTo>
                      <a:pt x="101" y="844"/>
                    </a:lnTo>
                    <a:lnTo>
                      <a:pt x="115" y="792"/>
                    </a:lnTo>
                    <a:lnTo>
                      <a:pt x="141" y="694"/>
                    </a:lnTo>
                    <a:lnTo>
                      <a:pt x="169" y="603"/>
                    </a:lnTo>
                    <a:lnTo>
                      <a:pt x="194" y="519"/>
                    </a:lnTo>
                    <a:lnTo>
                      <a:pt x="219" y="441"/>
                    </a:lnTo>
                    <a:lnTo>
                      <a:pt x="243" y="369"/>
                    </a:lnTo>
                    <a:lnTo>
                      <a:pt x="266" y="304"/>
                    </a:lnTo>
                    <a:lnTo>
                      <a:pt x="288" y="245"/>
                    </a:lnTo>
                    <a:lnTo>
                      <a:pt x="308" y="193"/>
                    </a:lnTo>
                    <a:lnTo>
                      <a:pt x="342" y="108"/>
                    </a:lnTo>
                    <a:lnTo>
                      <a:pt x="368" y="49"/>
                    </a:lnTo>
                    <a:lnTo>
                      <a:pt x="385" y="13"/>
                    </a:lnTo>
                    <a:lnTo>
                      <a:pt x="390" y="0"/>
                    </a:lnTo>
                    <a:lnTo>
                      <a:pt x="393" y="5"/>
                    </a:lnTo>
                    <a:lnTo>
                      <a:pt x="398" y="19"/>
                    </a:lnTo>
                    <a:lnTo>
                      <a:pt x="407" y="40"/>
                    </a:lnTo>
                    <a:lnTo>
                      <a:pt x="418" y="69"/>
                    </a:lnTo>
                    <a:lnTo>
                      <a:pt x="430" y="107"/>
                    </a:lnTo>
                    <a:lnTo>
                      <a:pt x="443" y="152"/>
                    </a:lnTo>
                    <a:lnTo>
                      <a:pt x="449" y="177"/>
                    </a:lnTo>
                    <a:lnTo>
                      <a:pt x="456" y="204"/>
                    </a:lnTo>
                    <a:lnTo>
                      <a:pt x="461" y="234"/>
                    </a:lnTo>
                    <a:lnTo>
                      <a:pt x="467" y="264"/>
                    </a:lnTo>
                    <a:lnTo>
                      <a:pt x="473" y="296"/>
                    </a:lnTo>
                    <a:lnTo>
                      <a:pt x="478" y="330"/>
                    </a:lnTo>
                    <a:lnTo>
                      <a:pt x="481" y="366"/>
                    </a:lnTo>
                    <a:lnTo>
                      <a:pt x="484" y="404"/>
                    </a:lnTo>
                    <a:lnTo>
                      <a:pt x="488" y="442"/>
                    </a:lnTo>
                    <a:lnTo>
                      <a:pt x="489" y="483"/>
                    </a:lnTo>
                    <a:lnTo>
                      <a:pt x="490" y="524"/>
                    </a:lnTo>
                    <a:lnTo>
                      <a:pt x="489" y="568"/>
                    </a:lnTo>
                    <a:lnTo>
                      <a:pt x="488" y="613"/>
                    </a:lnTo>
                    <a:lnTo>
                      <a:pt x="484" y="659"/>
                    </a:lnTo>
                    <a:lnTo>
                      <a:pt x="481" y="707"/>
                    </a:lnTo>
                    <a:lnTo>
                      <a:pt x="475" y="756"/>
                    </a:lnTo>
                    <a:lnTo>
                      <a:pt x="468" y="807"/>
                    </a:lnTo>
                    <a:lnTo>
                      <a:pt x="459" y="859"/>
                    </a:lnTo>
                    <a:lnTo>
                      <a:pt x="448" y="912"/>
                    </a:lnTo>
                    <a:lnTo>
                      <a:pt x="436" y="966"/>
                    </a:lnTo>
                    <a:lnTo>
                      <a:pt x="421" y="1020"/>
                    </a:lnTo>
                    <a:lnTo>
                      <a:pt x="407" y="1071"/>
                    </a:lnTo>
                    <a:lnTo>
                      <a:pt x="391" y="1122"/>
                    </a:lnTo>
                    <a:lnTo>
                      <a:pt x="375" y="1170"/>
                    </a:lnTo>
                    <a:lnTo>
                      <a:pt x="359" y="1216"/>
                    </a:lnTo>
                    <a:lnTo>
                      <a:pt x="342" y="1261"/>
                    </a:lnTo>
                    <a:lnTo>
                      <a:pt x="325" y="1303"/>
                    </a:lnTo>
                    <a:lnTo>
                      <a:pt x="308" y="1345"/>
                    </a:lnTo>
                    <a:lnTo>
                      <a:pt x="289" y="1384"/>
                    </a:lnTo>
                    <a:lnTo>
                      <a:pt x="272" y="1421"/>
                    </a:lnTo>
                    <a:lnTo>
                      <a:pt x="254" y="1456"/>
                    </a:lnTo>
                    <a:lnTo>
                      <a:pt x="235" y="1489"/>
                    </a:lnTo>
                    <a:lnTo>
                      <a:pt x="218" y="1522"/>
                    </a:lnTo>
                    <a:lnTo>
                      <a:pt x="200" y="1552"/>
                    </a:lnTo>
                    <a:lnTo>
                      <a:pt x="182" y="1580"/>
                    </a:lnTo>
                    <a:lnTo>
                      <a:pt x="165" y="1607"/>
                    </a:lnTo>
                    <a:lnTo>
                      <a:pt x="133" y="1655"/>
                    </a:lnTo>
                    <a:lnTo>
                      <a:pt x="102" y="1697"/>
                    </a:lnTo>
                    <a:lnTo>
                      <a:pt x="74" y="1732"/>
                    </a:lnTo>
                    <a:lnTo>
                      <a:pt x="50" y="1759"/>
                    </a:lnTo>
                    <a:lnTo>
                      <a:pt x="31" y="1781"/>
                    </a:lnTo>
                    <a:lnTo>
                      <a:pt x="16" y="1797"/>
                    </a:lnTo>
                    <a:lnTo>
                      <a:pt x="7" y="1807"/>
                    </a:lnTo>
                    <a:lnTo>
                      <a:pt x="3" y="181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i$ļíďé"/>
              <p:cNvSpPr/>
              <p:nvPr/>
            </p:nvSpPr>
            <p:spPr bwMode="auto">
              <a:xfrm>
                <a:off x="5844911" y="2040018"/>
                <a:ext cx="589068" cy="521344"/>
              </a:xfrm>
              <a:custGeom>
                <a:avLst/>
                <a:gdLst>
                  <a:gd name="T0" fmla="*/ 1374 w 1385"/>
                  <a:gd name="T1" fmla="*/ 1207 h 1226"/>
                  <a:gd name="T2" fmla="*/ 1313 w 1385"/>
                  <a:gd name="T3" fmla="*/ 1121 h 1226"/>
                  <a:gd name="T4" fmla="*/ 1245 w 1385"/>
                  <a:gd name="T5" fmla="*/ 1032 h 1226"/>
                  <a:gd name="T6" fmla="*/ 1157 w 1385"/>
                  <a:gd name="T7" fmla="*/ 924 h 1226"/>
                  <a:gd name="T8" fmla="*/ 1048 w 1385"/>
                  <a:gd name="T9" fmla="*/ 802 h 1226"/>
                  <a:gd name="T10" fmla="*/ 953 w 1385"/>
                  <a:gd name="T11" fmla="*/ 704 h 1226"/>
                  <a:gd name="T12" fmla="*/ 884 w 1385"/>
                  <a:gd name="T13" fmla="*/ 639 h 1226"/>
                  <a:gd name="T14" fmla="*/ 811 w 1385"/>
                  <a:gd name="T15" fmla="*/ 572 h 1226"/>
                  <a:gd name="T16" fmla="*/ 733 w 1385"/>
                  <a:gd name="T17" fmla="*/ 505 h 1226"/>
                  <a:gd name="T18" fmla="*/ 612 w 1385"/>
                  <a:gd name="T19" fmla="*/ 410 h 1226"/>
                  <a:gd name="T20" fmla="*/ 465 w 1385"/>
                  <a:gd name="T21" fmla="*/ 300 h 1226"/>
                  <a:gd name="T22" fmla="*/ 337 w 1385"/>
                  <a:gd name="T23" fmla="*/ 209 h 1226"/>
                  <a:gd name="T24" fmla="*/ 227 w 1385"/>
                  <a:gd name="T25" fmla="*/ 135 h 1226"/>
                  <a:gd name="T26" fmla="*/ 102 w 1385"/>
                  <a:gd name="T27" fmla="*/ 57 h 1226"/>
                  <a:gd name="T28" fmla="*/ 12 w 1385"/>
                  <a:gd name="T29" fmla="*/ 6 h 1226"/>
                  <a:gd name="T30" fmla="*/ 3 w 1385"/>
                  <a:gd name="T31" fmla="*/ 18 h 1226"/>
                  <a:gd name="T32" fmla="*/ 31 w 1385"/>
                  <a:gd name="T33" fmla="*/ 109 h 1226"/>
                  <a:gd name="T34" fmla="*/ 57 w 1385"/>
                  <a:gd name="T35" fmla="*/ 177 h 1226"/>
                  <a:gd name="T36" fmla="*/ 80 w 1385"/>
                  <a:gd name="T37" fmla="*/ 228 h 1226"/>
                  <a:gd name="T38" fmla="*/ 109 w 1385"/>
                  <a:gd name="T39" fmla="*/ 286 h 1226"/>
                  <a:gd name="T40" fmla="*/ 144 w 1385"/>
                  <a:gd name="T41" fmla="*/ 348 h 1226"/>
                  <a:gd name="T42" fmla="*/ 184 w 1385"/>
                  <a:gd name="T43" fmla="*/ 412 h 1226"/>
                  <a:gd name="T44" fmla="*/ 231 w 1385"/>
                  <a:gd name="T45" fmla="*/ 480 h 1226"/>
                  <a:gd name="T46" fmla="*/ 285 w 1385"/>
                  <a:gd name="T47" fmla="*/ 550 h 1226"/>
                  <a:gd name="T48" fmla="*/ 347 w 1385"/>
                  <a:gd name="T49" fmla="*/ 621 h 1226"/>
                  <a:gd name="T50" fmla="*/ 416 w 1385"/>
                  <a:gd name="T51" fmla="*/ 694 h 1226"/>
                  <a:gd name="T52" fmla="*/ 494 w 1385"/>
                  <a:gd name="T53" fmla="*/ 767 h 1226"/>
                  <a:gd name="T54" fmla="*/ 580 w 1385"/>
                  <a:gd name="T55" fmla="*/ 839 h 1226"/>
                  <a:gd name="T56" fmla="*/ 664 w 1385"/>
                  <a:gd name="T57" fmla="*/ 903 h 1226"/>
                  <a:gd name="T58" fmla="*/ 747 w 1385"/>
                  <a:gd name="T59" fmla="*/ 959 h 1226"/>
                  <a:gd name="T60" fmla="*/ 826 w 1385"/>
                  <a:gd name="T61" fmla="*/ 1010 h 1226"/>
                  <a:gd name="T62" fmla="*/ 902 w 1385"/>
                  <a:gd name="T63" fmla="*/ 1052 h 1226"/>
                  <a:gd name="T64" fmla="*/ 974 w 1385"/>
                  <a:gd name="T65" fmla="*/ 1090 h 1226"/>
                  <a:gd name="T66" fmla="*/ 1042 w 1385"/>
                  <a:gd name="T67" fmla="*/ 1121 h 1226"/>
                  <a:gd name="T68" fmla="*/ 1105 w 1385"/>
                  <a:gd name="T69" fmla="*/ 1148 h 1226"/>
                  <a:gd name="T70" fmla="*/ 1190 w 1385"/>
                  <a:gd name="T71" fmla="*/ 1178 h 1226"/>
                  <a:gd name="T72" fmla="*/ 1282 w 1385"/>
                  <a:gd name="T73" fmla="*/ 1205 h 1226"/>
                  <a:gd name="T74" fmla="*/ 1346 w 1385"/>
                  <a:gd name="T75" fmla="*/ 1219 h 1226"/>
                  <a:gd name="T76" fmla="*/ 1381 w 1385"/>
                  <a:gd name="T77" fmla="*/ 1225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5" h="1226">
                    <a:moveTo>
                      <a:pt x="1385" y="1226"/>
                    </a:moveTo>
                    <a:lnTo>
                      <a:pt x="1374" y="1207"/>
                    </a:lnTo>
                    <a:lnTo>
                      <a:pt x="1338" y="1157"/>
                    </a:lnTo>
                    <a:lnTo>
                      <a:pt x="1313" y="1121"/>
                    </a:lnTo>
                    <a:lnTo>
                      <a:pt x="1282" y="1079"/>
                    </a:lnTo>
                    <a:lnTo>
                      <a:pt x="1245" y="1032"/>
                    </a:lnTo>
                    <a:lnTo>
                      <a:pt x="1204" y="980"/>
                    </a:lnTo>
                    <a:lnTo>
                      <a:pt x="1157" y="924"/>
                    </a:lnTo>
                    <a:lnTo>
                      <a:pt x="1105" y="864"/>
                    </a:lnTo>
                    <a:lnTo>
                      <a:pt x="1048" y="802"/>
                    </a:lnTo>
                    <a:lnTo>
                      <a:pt x="987" y="737"/>
                    </a:lnTo>
                    <a:lnTo>
                      <a:pt x="953" y="704"/>
                    </a:lnTo>
                    <a:lnTo>
                      <a:pt x="920" y="672"/>
                    </a:lnTo>
                    <a:lnTo>
                      <a:pt x="884" y="639"/>
                    </a:lnTo>
                    <a:lnTo>
                      <a:pt x="849" y="605"/>
                    </a:lnTo>
                    <a:lnTo>
                      <a:pt x="811" y="572"/>
                    </a:lnTo>
                    <a:lnTo>
                      <a:pt x="773" y="539"/>
                    </a:lnTo>
                    <a:lnTo>
                      <a:pt x="733" y="505"/>
                    </a:lnTo>
                    <a:lnTo>
                      <a:pt x="693" y="473"/>
                    </a:lnTo>
                    <a:lnTo>
                      <a:pt x="612" y="410"/>
                    </a:lnTo>
                    <a:lnTo>
                      <a:pt x="536" y="353"/>
                    </a:lnTo>
                    <a:lnTo>
                      <a:pt x="465" y="300"/>
                    </a:lnTo>
                    <a:lnTo>
                      <a:pt x="399" y="251"/>
                    </a:lnTo>
                    <a:lnTo>
                      <a:pt x="337" y="209"/>
                    </a:lnTo>
                    <a:lnTo>
                      <a:pt x="279" y="170"/>
                    </a:lnTo>
                    <a:lnTo>
                      <a:pt x="227" y="135"/>
                    </a:lnTo>
                    <a:lnTo>
                      <a:pt x="180" y="106"/>
                    </a:lnTo>
                    <a:lnTo>
                      <a:pt x="102" y="57"/>
                    </a:lnTo>
                    <a:lnTo>
                      <a:pt x="46" y="25"/>
                    </a:lnTo>
                    <a:lnTo>
                      <a:pt x="12" y="6"/>
                    </a:lnTo>
                    <a:lnTo>
                      <a:pt x="0" y="0"/>
                    </a:lnTo>
                    <a:lnTo>
                      <a:pt x="3" y="18"/>
                    </a:lnTo>
                    <a:lnTo>
                      <a:pt x="18" y="71"/>
                    </a:lnTo>
                    <a:lnTo>
                      <a:pt x="31" y="109"/>
                    </a:lnTo>
                    <a:lnTo>
                      <a:pt x="47" y="153"/>
                    </a:lnTo>
                    <a:lnTo>
                      <a:pt x="57" y="177"/>
                    </a:lnTo>
                    <a:lnTo>
                      <a:pt x="68" y="202"/>
                    </a:lnTo>
                    <a:lnTo>
                      <a:pt x="80" y="228"/>
                    </a:lnTo>
                    <a:lnTo>
                      <a:pt x="94" y="257"/>
                    </a:lnTo>
                    <a:lnTo>
                      <a:pt x="109" y="286"/>
                    </a:lnTo>
                    <a:lnTo>
                      <a:pt x="125" y="317"/>
                    </a:lnTo>
                    <a:lnTo>
                      <a:pt x="144" y="348"/>
                    </a:lnTo>
                    <a:lnTo>
                      <a:pt x="163" y="380"/>
                    </a:lnTo>
                    <a:lnTo>
                      <a:pt x="184" y="412"/>
                    </a:lnTo>
                    <a:lnTo>
                      <a:pt x="207" y="446"/>
                    </a:lnTo>
                    <a:lnTo>
                      <a:pt x="231" y="480"/>
                    </a:lnTo>
                    <a:lnTo>
                      <a:pt x="257" y="515"/>
                    </a:lnTo>
                    <a:lnTo>
                      <a:pt x="285" y="550"/>
                    </a:lnTo>
                    <a:lnTo>
                      <a:pt x="315" y="586"/>
                    </a:lnTo>
                    <a:lnTo>
                      <a:pt x="347" y="621"/>
                    </a:lnTo>
                    <a:lnTo>
                      <a:pt x="380" y="658"/>
                    </a:lnTo>
                    <a:lnTo>
                      <a:pt x="416" y="694"/>
                    </a:lnTo>
                    <a:lnTo>
                      <a:pt x="454" y="731"/>
                    </a:lnTo>
                    <a:lnTo>
                      <a:pt x="494" y="767"/>
                    </a:lnTo>
                    <a:lnTo>
                      <a:pt x="536" y="803"/>
                    </a:lnTo>
                    <a:lnTo>
                      <a:pt x="580" y="839"/>
                    </a:lnTo>
                    <a:lnTo>
                      <a:pt x="623" y="872"/>
                    </a:lnTo>
                    <a:lnTo>
                      <a:pt x="664" y="903"/>
                    </a:lnTo>
                    <a:lnTo>
                      <a:pt x="706" y="932"/>
                    </a:lnTo>
                    <a:lnTo>
                      <a:pt x="747" y="959"/>
                    </a:lnTo>
                    <a:lnTo>
                      <a:pt x="787" y="986"/>
                    </a:lnTo>
                    <a:lnTo>
                      <a:pt x="826" y="1010"/>
                    </a:lnTo>
                    <a:lnTo>
                      <a:pt x="865" y="1032"/>
                    </a:lnTo>
                    <a:lnTo>
                      <a:pt x="902" y="1052"/>
                    </a:lnTo>
                    <a:lnTo>
                      <a:pt x="938" y="1072"/>
                    </a:lnTo>
                    <a:lnTo>
                      <a:pt x="974" y="1090"/>
                    </a:lnTo>
                    <a:lnTo>
                      <a:pt x="1009" y="1106"/>
                    </a:lnTo>
                    <a:lnTo>
                      <a:pt x="1042" y="1121"/>
                    </a:lnTo>
                    <a:lnTo>
                      <a:pt x="1074" y="1135"/>
                    </a:lnTo>
                    <a:lnTo>
                      <a:pt x="1105" y="1148"/>
                    </a:lnTo>
                    <a:lnTo>
                      <a:pt x="1135" y="1159"/>
                    </a:lnTo>
                    <a:lnTo>
                      <a:pt x="1190" y="1178"/>
                    </a:lnTo>
                    <a:lnTo>
                      <a:pt x="1238" y="1194"/>
                    </a:lnTo>
                    <a:lnTo>
                      <a:pt x="1282" y="1205"/>
                    </a:lnTo>
                    <a:lnTo>
                      <a:pt x="1317" y="1213"/>
                    </a:lnTo>
                    <a:lnTo>
                      <a:pt x="1346" y="1219"/>
                    </a:lnTo>
                    <a:lnTo>
                      <a:pt x="1368" y="1223"/>
                    </a:lnTo>
                    <a:lnTo>
                      <a:pt x="1381" y="1225"/>
                    </a:lnTo>
                    <a:lnTo>
                      <a:pt x="1385" y="1226"/>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ŝḷîdè"/>
              <p:cNvSpPr/>
              <p:nvPr/>
            </p:nvSpPr>
            <p:spPr bwMode="auto">
              <a:xfrm>
                <a:off x="6333033" y="2508972"/>
                <a:ext cx="218505" cy="218505"/>
              </a:xfrm>
              <a:custGeom>
                <a:avLst/>
                <a:gdLst>
                  <a:gd name="T0" fmla="*/ 284 w 514"/>
                  <a:gd name="T1" fmla="*/ 1 h 513"/>
                  <a:gd name="T2" fmla="*/ 322 w 514"/>
                  <a:gd name="T3" fmla="*/ 8 h 513"/>
                  <a:gd name="T4" fmla="*/ 358 w 514"/>
                  <a:gd name="T5" fmla="*/ 19 h 513"/>
                  <a:gd name="T6" fmla="*/ 391 w 514"/>
                  <a:gd name="T7" fmla="*/ 36 h 513"/>
                  <a:gd name="T8" fmla="*/ 421 w 514"/>
                  <a:gd name="T9" fmla="*/ 58 h 513"/>
                  <a:gd name="T10" fmla="*/ 447 w 514"/>
                  <a:gd name="T11" fmla="*/ 84 h 513"/>
                  <a:gd name="T12" fmla="*/ 470 w 514"/>
                  <a:gd name="T13" fmla="*/ 112 h 513"/>
                  <a:gd name="T14" fmla="*/ 489 w 514"/>
                  <a:gd name="T15" fmla="*/ 146 h 513"/>
                  <a:gd name="T16" fmla="*/ 502 w 514"/>
                  <a:gd name="T17" fmla="*/ 180 h 513"/>
                  <a:gd name="T18" fmla="*/ 511 w 514"/>
                  <a:gd name="T19" fmla="*/ 217 h 513"/>
                  <a:gd name="T20" fmla="*/ 514 w 514"/>
                  <a:gd name="T21" fmla="*/ 256 h 513"/>
                  <a:gd name="T22" fmla="*/ 511 w 514"/>
                  <a:gd name="T23" fmla="*/ 296 h 513"/>
                  <a:gd name="T24" fmla="*/ 502 w 514"/>
                  <a:gd name="T25" fmla="*/ 333 h 513"/>
                  <a:gd name="T26" fmla="*/ 489 w 514"/>
                  <a:gd name="T27" fmla="*/ 367 h 513"/>
                  <a:gd name="T28" fmla="*/ 470 w 514"/>
                  <a:gd name="T29" fmla="*/ 401 h 513"/>
                  <a:gd name="T30" fmla="*/ 447 w 514"/>
                  <a:gd name="T31" fmla="*/ 429 h 513"/>
                  <a:gd name="T32" fmla="*/ 421 w 514"/>
                  <a:gd name="T33" fmla="*/ 455 h 513"/>
                  <a:gd name="T34" fmla="*/ 391 w 514"/>
                  <a:gd name="T35" fmla="*/ 476 h 513"/>
                  <a:gd name="T36" fmla="*/ 358 w 514"/>
                  <a:gd name="T37" fmla="*/ 494 h 513"/>
                  <a:gd name="T38" fmla="*/ 322 w 514"/>
                  <a:gd name="T39" fmla="*/ 505 h 513"/>
                  <a:gd name="T40" fmla="*/ 284 w 514"/>
                  <a:gd name="T41" fmla="*/ 512 h 513"/>
                  <a:gd name="T42" fmla="*/ 244 w 514"/>
                  <a:gd name="T43" fmla="*/ 513 h 513"/>
                  <a:gd name="T44" fmla="*/ 206 w 514"/>
                  <a:gd name="T45" fmla="*/ 509 h 513"/>
                  <a:gd name="T46" fmla="*/ 169 w 514"/>
                  <a:gd name="T47" fmla="*/ 498 h 513"/>
                  <a:gd name="T48" fmla="*/ 135 w 514"/>
                  <a:gd name="T49" fmla="*/ 482 h 513"/>
                  <a:gd name="T50" fmla="*/ 104 w 514"/>
                  <a:gd name="T51" fmla="*/ 463 h 513"/>
                  <a:gd name="T52" fmla="*/ 76 w 514"/>
                  <a:gd name="T53" fmla="*/ 439 h 513"/>
                  <a:gd name="T54" fmla="*/ 52 w 514"/>
                  <a:gd name="T55" fmla="*/ 410 h 513"/>
                  <a:gd name="T56" fmla="*/ 31 w 514"/>
                  <a:gd name="T57" fmla="*/ 379 h 513"/>
                  <a:gd name="T58" fmla="*/ 16 w 514"/>
                  <a:gd name="T59" fmla="*/ 344 h 513"/>
                  <a:gd name="T60" fmla="*/ 6 w 514"/>
                  <a:gd name="T61" fmla="*/ 309 h 513"/>
                  <a:gd name="T62" fmla="*/ 0 w 514"/>
                  <a:gd name="T63" fmla="*/ 270 h 513"/>
                  <a:gd name="T64" fmla="*/ 2 w 514"/>
                  <a:gd name="T65" fmla="*/ 231 h 513"/>
                  <a:gd name="T66" fmla="*/ 8 w 514"/>
                  <a:gd name="T67" fmla="*/ 193 h 513"/>
                  <a:gd name="T68" fmla="*/ 21 w 514"/>
                  <a:gd name="T69" fmla="*/ 156 h 513"/>
                  <a:gd name="T70" fmla="*/ 37 w 514"/>
                  <a:gd name="T71" fmla="*/ 124 h 513"/>
                  <a:gd name="T72" fmla="*/ 59 w 514"/>
                  <a:gd name="T73" fmla="*/ 93 h 513"/>
                  <a:gd name="T74" fmla="*/ 84 w 514"/>
                  <a:gd name="T75" fmla="*/ 66 h 513"/>
                  <a:gd name="T76" fmla="*/ 114 w 514"/>
                  <a:gd name="T77" fmla="*/ 43 h 513"/>
                  <a:gd name="T78" fmla="*/ 146 w 514"/>
                  <a:gd name="T79" fmla="*/ 25 h 513"/>
                  <a:gd name="T80" fmla="*/ 181 w 514"/>
                  <a:gd name="T81" fmla="*/ 11 h 513"/>
                  <a:gd name="T82" fmla="*/ 219 w 514"/>
                  <a:gd name="T83" fmla="*/ 2 h 513"/>
                  <a:gd name="T84" fmla="*/ 258 w 514"/>
                  <a:gd name="T8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4" h="513">
                    <a:moveTo>
                      <a:pt x="258" y="0"/>
                    </a:moveTo>
                    <a:lnTo>
                      <a:pt x="270" y="0"/>
                    </a:lnTo>
                    <a:lnTo>
                      <a:pt x="284" y="1"/>
                    </a:lnTo>
                    <a:lnTo>
                      <a:pt x="297" y="2"/>
                    </a:lnTo>
                    <a:lnTo>
                      <a:pt x="309" y="4"/>
                    </a:lnTo>
                    <a:lnTo>
                      <a:pt x="322" y="8"/>
                    </a:lnTo>
                    <a:lnTo>
                      <a:pt x="333" y="11"/>
                    </a:lnTo>
                    <a:lnTo>
                      <a:pt x="346" y="15"/>
                    </a:lnTo>
                    <a:lnTo>
                      <a:pt x="358" y="19"/>
                    </a:lnTo>
                    <a:lnTo>
                      <a:pt x="369" y="25"/>
                    </a:lnTo>
                    <a:lnTo>
                      <a:pt x="379" y="31"/>
                    </a:lnTo>
                    <a:lnTo>
                      <a:pt x="391" y="36"/>
                    </a:lnTo>
                    <a:lnTo>
                      <a:pt x="401" y="43"/>
                    </a:lnTo>
                    <a:lnTo>
                      <a:pt x="412" y="50"/>
                    </a:lnTo>
                    <a:lnTo>
                      <a:pt x="421" y="58"/>
                    </a:lnTo>
                    <a:lnTo>
                      <a:pt x="430" y="66"/>
                    </a:lnTo>
                    <a:lnTo>
                      <a:pt x="439" y="74"/>
                    </a:lnTo>
                    <a:lnTo>
                      <a:pt x="447" y="84"/>
                    </a:lnTo>
                    <a:lnTo>
                      <a:pt x="455" y="93"/>
                    </a:lnTo>
                    <a:lnTo>
                      <a:pt x="463" y="103"/>
                    </a:lnTo>
                    <a:lnTo>
                      <a:pt x="470" y="112"/>
                    </a:lnTo>
                    <a:lnTo>
                      <a:pt x="477" y="124"/>
                    </a:lnTo>
                    <a:lnTo>
                      <a:pt x="483" y="134"/>
                    </a:lnTo>
                    <a:lnTo>
                      <a:pt x="489" y="146"/>
                    </a:lnTo>
                    <a:lnTo>
                      <a:pt x="494" y="156"/>
                    </a:lnTo>
                    <a:lnTo>
                      <a:pt x="499" y="169"/>
                    </a:lnTo>
                    <a:lnTo>
                      <a:pt x="502" y="180"/>
                    </a:lnTo>
                    <a:lnTo>
                      <a:pt x="506" y="193"/>
                    </a:lnTo>
                    <a:lnTo>
                      <a:pt x="509" y="204"/>
                    </a:lnTo>
                    <a:lnTo>
                      <a:pt x="511" y="217"/>
                    </a:lnTo>
                    <a:lnTo>
                      <a:pt x="513" y="231"/>
                    </a:lnTo>
                    <a:lnTo>
                      <a:pt x="514" y="243"/>
                    </a:lnTo>
                    <a:lnTo>
                      <a:pt x="514" y="256"/>
                    </a:lnTo>
                    <a:lnTo>
                      <a:pt x="514" y="270"/>
                    </a:lnTo>
                    <a:lnTo>
                      <a:pt x="513" y="282"/>
                    </a:lnTo>
                    <a:lnTo>
                      <a:pt x="511" y="296"/>
                    </a:lnTo>
                    <a:lnTo>
                      <a:pt x="509" y="309"/>
                    </a:lnTo>
                    <a:lnTo>
                      <a:pt x="506" y="320"/>
                    </a:lnTo>
                    <a:lnTo>
                      <a:pt x="502" y="333"/>
                    </a:lnTo>
                    <a:lnTo>
                      <a:pt x="499" y="344"/>
                    </a:lnTo>
                    <a:lnTo>
                      <a:pt x="494" y="357"/>
                    </a:lnTo>
                    <a:lnTo>
                      <a:pt x="489" y="367"/>
                    </a:lnTo>
                    <a:lnTo>
                      <a:pt x="483" y="379"/>
                    </a:lnTo>
                    <a:lnTo>
                      <a:pt x="477" y="389"/>
                    </a:lnTo>
                    <a:lnTo>
                      <a:pt x="470" y="401"/>
                    </a:lnTo>
                    <a:lnTo>
                      <a:pt x="463" y="410"/>
                    </a:lnTo>
                    <a:lnTo>
                      <a:pt x="455" y="420"/>
                    </a:lnTo>
                    <a:lnTo>
                      <a:pt x="447" y="429"/>
                    </a:lnTo>
                    <a:lnTo>
                      <a:pt x="439" y="439"/>
                    </a:lnTo>
                    <a:lnTo>
                      <a:pt x="430" y="447"/>
                    </a:lnTo>
                    <a:lnTo>
                      <a:pt x="421" y="455"/>
                    </a:lnTo>
                    <a:lnTo>
                      <a:pt x="412" y="463"/>
                    </a:lnTo>
                    <a:lnTo>
                      <a:pt x="401" y="470"/>
                    </a:lnTo>
                    <a:lnTo>
                      <a:pt x="391" y="476"/>
                    </a:lnTo>
                    <a:lnTo>
                      <a:pt x="379" y="482"/>
                    </a:lnTo>
                    <a:lnTo>
                      <a:pt x="369" y="488"/>
                    </a:lnTo>
                    <a:lnTo>
                      <a:pt x="358" y="494"/>
                    </a:lnTo>
                    <a:lnTo>
                      <a:pt x="346" y="498"/>
                    </a:lnTo>
                    <a:lnTo>
                      <a:pt x="333" y="502"/>
                    </a:lnTo>
                    <a:lnTo>
                      <a:pt x="322" y="505"/>
                    </a:lnTo>
                    <a:lnTo>
                      <a:pt x="309" y="509"/>
                    </a:lnTo>
                    <a:lnTo>
                      <a:pt x="297" y="511"/>
                    </a:lnTo>
                    <a:lnTo>
                      <a:pt x="284" y="512"/>
                    </a:lnTo>
                    <a:lnTo>
                      <a:pt x="270" y="513"/>
                    </a:lnTo>
                    <a:lnTo>
                      <a:pt x="258" y="513"/>
                    </a:lnTo>
                    <a:lnTo>
                      <a:pt x="244" y="513"/>
                    </a:lnTo>
                    <a:lnTo>
                      <a:pt x="231" y="512"/>
                    </a:lnTo>
                    <a:lnTo>
                      <a:pt x="219" y="511"/>
                    </a:lnTo>
                    <a:lnTo>
                      <a:pt x="206" y="509"/>
                    </a:lnTo>
                    <a:lnTo>
                      <a:pt x="193" y="505"/>
                    </a:lnTo>
                    <a:lnTo>
                      <a:pt x="181" y="502"/>
                    </a:lnTo>
                    <a:lnTo>
                      <a:pt x="169" y="498"/>
                    </a:lnTo>
                    <a:lnTo>
                      <a:pt x="158" y="494"/>
                    </a:lnTo>
                    <a:lnTo>
                      <a:pt x="146" y="488"/>
                    </a:lnTo>
                    <a:lnTo>
                      <a:pt x="135" y="482"/>
                    </a:lnTo>
                    <a:lnTo>
                      <a:pt x="124" y="476"/>
                    </a:lnTo>
                    <a:lnTo>
                      <a:pt x="114" y="470"/>
                    </a:lnTo>
                    <a:lnTo>
                      <a:pt x="104" y="463"/>
                    </a:lnTo>
                    <a:lnTo>
                      <a:pt x="93" y="455"/>
                    </a:lnTo>
                    <a:lnTo>
                      <a:pt x="84" y="447"/>
                    </a:lnTo>
                    <a:lnTo>
                      <a:pt x="76" y="439"/>
                    </a:lnTo>
                    <a:lnTo>
                      <a:pt x="67" y="429"/>
                    </a:lnTo>
                    <a:lnTo>
                      <a:pt x="59" y="420"/>
                    </a:lnTo>
                    <a:lnTo>
                      <a:pt x="52" y="410"/>
                    </a:lnTo>
                    <a:lnTo>
                      <a:pt x="44" y="401"/>
                    </a:lnTo>
                    <a:lnTo>
                      <a:pt x="37" y="389"/>
                    </a:lnTo>
                    <a:lnTo>
                      <a:pt x="31" y="379"/>
                    </a:lnTo>
                    <a:lnTo>
                      <a:pt x="26" y="367"/>
                    </a:lnTo>
                    <a:lnTo>
                      <a:pt x="21" y="357"/>
                    </a:lnTo>
                    <a:lnTo>
                      <a:pt x="16" y="344"/>
                    </a:lnTo>
                    <a:lnTo>
                      <a:pt x="12" y="333"/>
                    </a:lnTo>
                    <a:lnTo>
                      <a:pt x="8" y="320"/>
                    </a:lnTo>
                    <a:lnTo>
                      <a:pt x="6" y="309"/>
                    </a:lnTo>
                    <a:lnTo>
                      <a:pt x="4" y="296"/>
                    </a:lnTo>
                    <a:lnTo>
                      <a:pt x="2" y="282"/>
                    </a:lnTo>
                    <a:lnTo>
                      <a:pt x="0" y="270"/>
                    </a:lnTo>
                    <a:lnTo>
                      <a:pt x="0" y="256"/>
                    </a:lnTo>
                    <a:lnTo>
                      <a:pt x="0" y="243"/>
                    </a:lnTo>
                    <a:lnTo>
                      <a:pt x="2" y="231"/>
                    </a:lnTo>
                    <a:lnTo>
                      <a:pt x="4" y="217"/>
                    </a:lnTo>
                    <a:lnTo>
                      <a:pt x="6" y="204"/>
                    </a:lnTo>
                    <a:lnTo>
                      <a:pt x="8" y="193"/>
                    </a:lnTo>
                    <a:lnTo>
                      <a:pt x="12" y="180"/>
                    </a:lnTo>
                    <a:lnTo>
                      <a:pt x="16" y="169"/>
                    </a:lnTo>
                    <a:lnTo>
                      <a:pt x="21" y="156"/>
                    </a:lnTo>
                    <a:lnTo>
                      <a:pt x="26" y="146"/>
                    </a:lnTo>
                    <a:lnTo>
                      <a:pt x="31" y="134"/>
                    </a:lnTo>
                    <a:lnTo>
                      <a:pt x="37" y="124"/>
                    </a:lnTo>
                    <a:lnTo>
                      <a:pt x="44" y="112"/>
                    </a:lnTo>
                    <a:lnTo>
                      <a:pt x="52" y="103"/>
                    </a:lnTo>
                    <a:lnTo>
                      <a:pt x="59" y="93"/>
                    </a:lnTo>
                    <a:lnTo>
                      <a:pt x="67" y="84"/>
                    </a:lnTo>
                    <a:lnTo>
                      <a:pt x="76" y="74"/>
                    </a:lnTo>
                    <a:lnTo>
                      <a:pt x="84" y="66"/>
                    </a:lnTo>
                    <a:lnTo>
                      <a:pt x="93" y="58"/>
                    </a:lnTo>
                    <a:lnTo>
                      <a:pt x="104" y="50"/>
                    </a:lnTo>
                    <a:lnTo>
                      <a:pt x="114" y="43"/>
                    </a:lnTo>
                    <a:lnTo>
                      <a:pt x="124" y="36"/>
                    </a:lnTo>
                    <a:lnTo>
                      <a:pt x="135" y="31"/>
                    </a:lnTo>
                    <a:lnTo>
                      <a:pt x="146" y="25"/>
                    </a:lnTo>
                    <a:lnTo>
                      <a:pt x="158" y="19"/>
                    </a:lnTo>
                    <a:lnTo>
                      <a:pt x="169" y="15"/>
                    </a:lnTo>
                    <a:lnTo>
                      <a:pt x="181" y="11"/>
                    </a:lnTo>
                    <a:lnTo>
                      <a:pt x="193" y="8"/>
                    </a:lnTo>
                    <a:lnTo>
                      <a:pt x="206" y="4"/>
                    </a:lnTo>
                    <a:lnTo>
                      <a:pt x="219" y="2"/>
                    </a:lnTo>
                    <a:lnTo>
                      <a:pt x="231" y="1"/>
                    </a:lnTo>
                    <a:lnTo>
                      <a:pt x="244" y="0"/>
                    </a:lnTo>
                    <a:lnTo>
                      <a:pt x="258"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ṡľîḍé"/>
              <p:cNvSpPr/>
              <p:nvPr/>
            </p:nvSpPr>
            <p:spPr bwMode="auto">
              <a:xfrm>
                <a:off x="6395645" y="2575418"/>
                <a:ext cx="89446" cy="89446"/>
              </a:xfrm>
              <a:custGeom>
                <a:avLst/>
                <a:gdLst>
                  <a:gd name="T0" fmla="*/ 116 w 212"/>
                  <a:gd name="T1" fmla="*/ 0 h 210"/>
                  <a:gd name="T2" fmla="*/ 137 w 212"/>
                  <a:gd name="T3" fmla="*/ 5 h 210"/>
                  <a:gd name="T4" fmla="*/ 157 w 212"/>
                  <a:gd name="T5" fmla="*/ 13 h 210"/>
                  <a:gd name="T6" fmla="*/ 173 w 212"/>
                  <a:gd name="T7" fmla="*/ 24 h 210"/>
                  <a:gd name="T8" fmla="*/ 188 w 212"/>
                  <a:gd name="T9" fmla="*/ 38 h 210"/>
                  <a:gd name="T10" fmla="*/ 199 w 212"/>
                  <a:gd name="T11" fmla="*/ 55 h 210"/>
                  <a:gd name="T12" fmla="*/ 206 w 212"/>
                  <a:gd name="T13" fmla="*/ 73 h 210"/>
                  <a:gd name="T14" fmla="*/ 211 w 212"/>
                  <a:gd name="T15" fmla="*/ 94 h 210"/>
                  <a:gd name="T16" fmla="*/ 211 w 212"/>
                  <a:gd name="T17" fmla="*/ 116 h 210"/>
                  <a:gd name="T18" fmla="*/ 206 w 212"/>
                  <a:gd name="T19" fmla="*/ 137 h 210"/>
                  <a:gd name="T20" fmla="*/ 199 w 212"/>
                  <a:gd name="T21" fmla="*/ 155 h 210"/>
                  <a:gd name="T22" fmla="*/ 188 w 212"/>
                  <a:gd name="T23" fmla="*/ 172 h 210"/>
                  <a:gd name="T24" fmla="*/ 173 w 212"/>
                  <a:gd name="T25" fmla="*/ 186 h 210"/>
                  <a:gd name="T26" fmla="*/ 157 w 212"/>
                  <a:gd name="T27" fmla="*/ 198 h 210"/>
                  <a:gd name="T28" fmla="*/ 137 w 212"/>
                  <a:gd name="T29" fmla="*/ 206 h 210"/>
                  <a:gd name="T30" fmla="*/ 116 w 212"/>
                  <a:gd name="T31" fmla="*/ 210 h 210"/>
                  <a:gd name="T32" fmla="*/ 95 w 212"/>
                  <a:gd name="T33" fmla="*/ 210 h 210"/>
                  <a:gd name="T34" fmla="*/ 74 w 212"/>
                  <a:gd name="T35" fmla="*/ 206 h 210"/>
                  <a:gd name="T36" fmla="*/ 56 w 212"/>
                  <a:gd name="T37" fmla="*/ 198 h 210"/>
                  <a:gd name="T38" fmla="*/ 38 w 212"/>
                  <a:gd name="T39" fmla="*/ 186 h 210"/>
                  <a:gd name="T40" fmla="*/ 24 w 212"/>
                  <a:gd name="T41" fmla="*/ 172 h 210"/>
                  <a:gd name="T42" fmla="*/ 13 w 212"/>
                  <a:gd name="T43" fmla="*/ 155 h 210"/>
                  <a:gd name="T44" fmla="*/ 5 w 212"/>
                  <a:gd name="T45" fmla="*/ 137 h 210"/>
                  <a:gd name="T46" fmla="*/ 0 w 212"/>
                  <a:gd name="T47" fmla="*/ 116 h 210"/>
                  <a:gd name="T48" fmla="*/ 0 w 212"/>
                  <a:gd name="T49" fmla="*/ 94 h 210"/>
                  <a:gd name="T50" fmla="*/ 5 w 212"/>
                  <a:gd name="T51" fmla="*/ 73 h 210"/>
                  <a:gd name="T52" fmla="*/ 13 w 212"/>
                  <a:gd name="T53" fmla="*/ 55 h 210"/>
                  <a:gd name="T54" fmla="*/ 24 w 212"/>
                  <a:gd name="T55" fmla="*/ 38 h 210"/>
                  <a:gd name="T56" fmla="*/ 38 w 212"/>
                  <a:gd name="T57" fmla="*/ 24 h 210"/>
                  <a:gd name="T58" fmla="*/ 56 w 212"/>
                  <a:gd name="T59" fmla="*/ 13 h 210"/>
                  <a:gd name="T60" fmla="*/ 74 w 212"/>
                  <a:gd name="T61" fmla="*/ 5 h 210"/>
                  <a:gd name="T62" fmla="*/ 95 w 212"/>
                  <a:gd name="T6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210">
                    <a:moveTo>
                      <a:pt x="106" y="0"/>
                    </a:moveTo>
                    <a:lnTo>
                      <a:pt x="116" y="0"/>
                    </a:lnTo>
                    <a:lnTo>
                      <a:pt x="127" y="2"/>
                    </a:lnTo>
                    <a:lnTo>
                      <a:pt x="137" y="5"/>
                    </a:lnTo>
                    <a:lnTo>
                      <a:pt x="147" y="8"/>
                    </a:lnTo>
                    <a:lnTo>
                      <a:pt x="157" y="13"/>
                    </a:lnTo>
                    <a:lnTo>
                      <a:pt x="165" y="17"/>
                    </a:lnTo>
                    <a:lnTo>
                      <a:pt x="173" y="24"/>
                    </a:lnTo>
                    <a:lnTo>
                      <a:pt x="181" y="31"/>
                    </a:lnTo>
                    <a:lnTo>
                      <a:pt x="188" y="38"/>
                    </a:lnTo>
                    <a:lnTo>
                      <a:pt x="193" y="46"/>
                    </a:lnTo>
                    <a:lnTo>
                      <a:pt x="199" y="55"/>
                    </a:lnTo>
                    <a:lnTo>
                      <a:pt x="203" y="64"/>
                    </a:lnTo>
                    <a:lnTo>
                      <a:pt x="206" y="73"/>
                    </a:lnTo>
                    <a:lnTo>
                      <a:pt x="209" y="84"/>
                    </a:lnTo>
                    <a:lnTo>
                      <a:pt x="211" y="94"/>
                    </a:lnTo>
                    <a:lnTo>
                      <a:pt x="212" y="106"/>
                    </a:lnTo>
                    <a:lnTo>
                      <a:pt x="211" y="116"/>
                    </a:lnTo>
                    <a:lnTo>
                      <a:pt x="209" y="126"/>
                    </a:lnTo>
                    <a:lnTo>
                      <a:pt x="206" y="137"/>
                    </a:lnTo>
                    <a:lnTo>
                      <a:pt x="203" y="146"/>
                    </a:lnTo>
                    <a:lnTo>
                      <a:pt x="199" y="155"/>
                    </a:lnTo>
                    <a:lnTo>
                      <a:pt x="193" y="164"/>
                    </a:lnTo>
                    <a:lnTo>
                      <a:pt x="188" y="172"/>
                    </a:lnTo>
                    <a:lnTo>
                      <a:pt x="181" y="179"/>
                    </a:lnTo>
                    <a:lnTo>
                      <a:pt x="173" y="186"/>
                    </a:lnTo>
                    <a:lnTo>
                      <a:pt x="165" y="193"/>
                    </a:lnTo>
                    <a:lnTo>
                      <a:pt x="157" y="198"/>
                    </a:lnTo>
                    <a:lnTo>
                      <a:pt x="147" y="202"/>
                    </a:lnTo>
                    <a:lnTo>
                      <a:pt x="137" y="206"/>
                    </a:lnTo>
                    <a:lnTo>
                      <a:pt x="127" y="208"/>
                    </a:lnTo>
                    <a:lnTo>
                      <a:pt x="116" y="210"/>
                    </a:lnTo>
                    <a:lnTo>
                      <a:pt x="106" y="210"/>
                    </a:lnTo>
                    <a:lnTo>
                      <a:pt x="95" y="210"/>
                    </a:lnTo>
                    <a:lnTo>
                      <a:pt x="84" y="208"/>
                    </a:lnTo>
                    <a:lnTo>
                      <a:pt x="74" y="206"/>
                    </a:lnTo>
                    <a:lnTo>
                      <a:pt x="65" y="202"/>
                    </a:lnTo>
                    <a:lnTo>
                      <a:pt x="56" y="198"/>
                    </a:lnTo>
                    <a:lnTo>
                      <a:pt x="46" y="193"/>
                    </a:lnTo>
                    <a:lnTo>
                      <a:pt x="38" y="186"/>
                    </a:lnTo>
                    <a:lnTo>
                      <a:pt x="31" y="179"/>
                    </a:lnTo>
                    <a:lnTo>
                      <a:pt x="24" y="172"/>
                    </a:lnTo>
                    <a:lnTo>
                      <a:pt x="19" y="164"/>
                    </a:lnTo>
                    <a:lnTo>
                      <a:pt x="13" y="155"/>
                    </a:lnTo>
                    <a:lnTo>
                      <a:pt x="8" y="146"/>
                    </a:lnTo>
                    <a:lnTo>
                      <a:pt x="5" y="137"/>
                    </a:lnTo>
                    <a:lnTo>
                      <a:pt x="3" y="126"/>
                    </a:lnTo>
                    <a:lnTo>
                      <a:pt x="0" y="116"/>
                    </a:lnTo>
                    <a:lnTo>
                      <a:pt x="0" y="106"/>
                    </a:lnTo>
                    <a:lnTo>
                      <a:pt x="0" y="94"/>
                    </a:lnTo>
                    <a:lnTo>
                      <a:pt x="3" y="84"/>
                    </a:lnTo>
                    <a:lnTo>
                      <a:pt x="5" y="73"/>
                    </a:lnTo>
                    <a:lnTo>
                      <a:pt x="8" y="64"/>
                    </a:lnTo>
                    <a:lnTo>
                      <a:pt x="13" y="55"/>
                    </a:lnTo>
                    <a:lnTo>
                      <a:pt x="19" y="46"/>
                    </a:lnTo>
                    <a:lnTo>
                      <a:pt x="24" y="38"/>
                    </a:lnTo>
                    <a:lnTo>
                      <a:pt x="31" y="31"/>
                    </a:lnTo>
                    <a:lnTo>
                      <a:pt x="38" y="24"/>
                    </a:lnTo>
                    <a:lnTo>
                      <a:pt x="46" y="17"/>
                    </a:lnTo>
                    <a:lnTo>
                      <a:pt x="56" y="13"/>
                    </a:lnTo>
                    <a:lnTo>
                      <a:pt x="65" y="8"/>
                    </a:lnTo>
                    <a:lnTo>
                      <a:pt x="74" y="5"/>
                    </a:lnTo>
                    <a:lnTo>
                      <a:pt x="84" y="2"/>
                    </a:lnTo>
                    <a:lnTo>
                      <a:pt x="95" y="0"/>
                    </a:lnTo>
                    <a:lnTo>
                      <a:pt x="106" y="0"/>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ṣlïḍè"/>
              <p:cNvSpPr/>
              <p:nvPr/>
            </p:nvSpPr>
            <p:spPr bwMode="auto">
              <a:xfrm>
                <a:off x="5090255" y="4188883"/>
                <a:ext cx="2083900" cy="1595390"/>
              </a:xfrm>
              <a:custGeom>
                <a:avLst/>
                <a:gdLst>
                  <a:gd name="T0" fmla="*/ 24 w 8060"/>
                  <a:gd name="T1" fmla="*/ 2203 h 2218"/>
                  <a:gd name="T2" fmla="*/ 198 w 8060"/>
                  <a:gd name="T3" fmla="*/ 2094 h 2218"/>
                  <a:gd name="T4" fmla="*/ 511 w 8060"/>
                  <a:gd name="T5" fmla="*/ 1898 h 2218"/>
                  <a:gd name="T6" fmla="*/ 924 w 8060"/>
                  <a:gd name="T7" fmla="*/ 1637 h 2218"/>
                  <a:gd name="T8" fmla="*/ 1399 w 8060"/>
                  <a:gd name="T9" fmla="*/ 1336 h 2218"/>
                  <a:gd name="T10" fmla="*/ 1898 w 8060"/>
                  <a:gd name="T11" fmla="*/ 1016 h 2218"/>
                  <a:gd name="T12" fmla="*/ 2384 w 8060"/>
                  <a:gd name="T13" fmla="*/ 703 h 2218"/>
                  <a:gd name="T14" fmla="*/ 2818 w 8060"/>
                  <a:gd name="T15" fmla="*/ 418 h 2218"/>
                  <a:gd name="T16" fmla="*/ 3092 w 8060"/>
                  <a:gd name="T17" fmla="*/ 238 h 2218"/>
                  <a:gd name="T18" fmla="*/ 3270 w 8060"/>
                  <a:gd name="T19" fmla="*/ 144 h 2218"/>
                  <a:gd name="T20" fmla="*/ 3451 w 8060"/>
                  <a:gd name="T21" fmla="*/ 77 h 2218"/>
                  <a:gd name="T22" fmla="*/ 3636 w 8060"/>
                  <a:gd name="T23" fmla="*/ 30 h 2218"/>
                  <a:gd name="T24" fmla="*/ 3822 w 8060"/>
                  <a:gd name="T25" fmla="*/ 4 h 2218"/>
                  <a:gd name="T26" fmla="*/ 4010 w 8060"/>
                  <a:gd name="T27" fmla="*/ 0 h 2218"/>
                  <a:gd name="T28" fmla="*/ 4197 w 8060"/>
                  <a:gd name="T29" fmla="*/ 12 h 2218"/>
                  <a:gd name="T30" fmla="*/ 4382 w 8060"/>
                  <a:gd name="T31" fmla="*/ 42 h 2218"/>
                  <a:gd name="T32" fmla="*/ 4564 w 8060"/>
                  <a:gd name="T33" fmla="*/ 89 h 2218"/>
                  <a:gd name="T34" fmla="*/ 4744 w 8060"/>
                  <a:gd name="T35" fmla="*/ 149 h 2218"/>
                  <a:gd name="T36" fmla="*/ 4918 w 8060"/>
                  <a:gd name="T37" fmla="*/ 224 h 2218"/>
                  <a:gd name="T38" fmla="*/ 5086 w 8060"/>
                  <a:gd name="T39" fmla="*/ 310 h 2218"/>
                  <a:gd name="T40" fmla="*/ 5248 w 8060"/>
                  <a:gd name="T41" fmla="*/ 406 h 2218"/>
                  <a:gd name="T42" fmla="*/ 5401 w 8060"/>
                  <a:gd name="T43" fmla="*/ 512 h 2218"/>
                  <a:gd name="T44" fmla="*/ 5545 w 8060"/>
                  <a:gd name="T45" fmla="*/ 626 h 2218"/>
                  <a:gd name="T46" fmla="*/ 5680 w 8060"/>
                  <a:gd name="T47" fmla="*/ 746 h 2218"/>
                  <a:gd name="T48" fmla="*/ 5807 w 8060"/>
                  <a:gd name="T49" fmla="*/ 873 h 2218"/>
                  <a:gd name="T50" fmla="*/ 5952 w 8060"/>
                  <a:gd name="T51" fmla="*/ 999 h 2218"/>
                  <a:gd name="T52" fmla="*/ 6114 w 8060"/>
                  <a:gd name="T53" fmla="*/ 1127 h 2218"/>
                  <a:gd name="T54" fmla="*/ 6291 w 8060"/>
                  <a:gd name="T55" fmla="*/ 1252 h 2218"/>
                  <a:gd name="T56" fmla="*/ 6476 w 8060"/>
                  <a:gd name="T57" fmla="*/ 1374 h 2218"/>
                  <a:gd name="T58" fmla="*/ 6667 w 8060"/>
                  <a:gd name="T59" fmla="*/ 1493 h 2218"/>
                  <a:gd name="T60" fmla="*/ 6862 w 8060"/>
                  <a:gd name="T61" fmla="*/ 1607 h 2218"/>
                  <a:gd name="T62" fmla="*/ 7053 w 8060"/>
                  <a:gd name="T63" fmla="*/ 1715 h 2218"/>
                  <a:gd name="T64" fmla="*/ 7239 w 8060"/>
                  <a:gd name="T65" fmla="*/ 1815 h 2218"/>
                  <a:gd name="T66" fmla="*/ 7416 w 8060"/>
                  <a:gd name="T67" fmla="*/ 1907 h 2218"/>
                  <a:gd name="T68" fmla="*/ 7654 w 8060"/>
                  <a:gd name="T69" fmla="*/ 2026 h 2218"/>
                  <a:gd name="T70" fmla="*/ 7902 w 8060"/>
                  <a:gd name="T71" fmla="*/ 2146 h 2218"/>
                  <a:gd name="T72" fmla="*/ 8040 w 8060"/>
                  <a:gd name="T73" fmla="*/ 2210 h 2218"/>
                  <a:gd name="T74" fmla="*/ 0 w 8060"/>
                  <a:gd name="T75" fmla="*/ 2218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60" h="2218">
                    <a:moveTo>
                      <a:pt x="0" y="2218"/>
                    </a:moveTo>
                    <a:lnTo>
                      <a:pt x="24" y="2203"/>
                    </a:lnTo>
                    <a:lnTo>
                      <a:pt x="92" y="2161"/>
                    </a:lnTo>
                    <a:lnTo>
                      <a:pt x="198" y="2094"/>
                    </a:lnTo>
                    <a:lnTo>
                      <a:pt x="340" y="2006"/>
                    </a:lnTo>
                    <a:lnTo>
                      <a:pt x="511" y="1898"/>
                    </a:lnTo>
                    <a:lnTo>
                      <a:pt x="707" y="1774"/>
                    </a:lnTo>
                    <a:lnTo>
                      <a:pt x="924" y="1637"/>
                    </a:lnTo>
                    <a:lnTo>
                      <a:pt x="1156" y="1490"/>
                    </a:lnTo>
                    <a:lnTo>
                      <a:pt x="1399" y="1336"/>
                    </a:lnTo>
                    <a:lnTo>
                      <a:pt x="1648" y="1177"/>
                    </a:lnTo>
                    <a:lnTo>
                      <a:pt x="1898" y="1016"/>
                    </a:lnTo>
                    <a:lnTo>
                      <a:pt x="2145" y="858"/>
                    </a:lnTo>
                    <a:lnTo>
                      <a:pt x="2384" y="703"/>
                    </a:lnTo>
                    <a:lnTo>
                      <a:pt x="2611" y="556"/>
                    </a:lnTo>
                    <a:lnTo>
                      <a:pt x="2818" y="418"/>
                    </a:lnTo>
                    <a:lnTo>
                      <a:pt x="3005" y="293"/>
                    </a:lnTo>
                    <a:lnTo>
                      <a:pt x="3092" y="238"/>
                    </a:lnTo>
                    <a:lnTo>
                      <a:pt x="3180" y="188"/>
                    </a:lnTo>
                    <a:lnTo>
                      <a:pt x="3270" y="144"/>
                    </a:lnTo>
                    <a:lnTo>
                      <a:pt x="3361" y="108"/>
                    </a:lnTo>
                    <a:lnTo>
                      <a:pt x="3451" y="77"/>
                    </a:lnTo>
                    <a:lnTo>
                      <a:pt x="3543" y="50"/>
                    </a:lnTo>
                    <a:lnTo>
                      <a:pt x="3636" y="30"/>
                    </a:lnTo>
                    <a:lnTo>
                      <a:pt x="3729" y="15"/>
                    </a:lnTo>
                    <a:lnTo>
                      <a:pt x="3822" y="4"/>
                    </a:lnTo>
                    <a:lnTo>
                      <a:pt x="3917" y="0"/>
                    </a:lnTo>
                    <a:lnTo>
                      <a:pt x="4010" y="0"/>
                    </a:lnTo>
                    <a:lnTo>
                      <a:pt x="4104" y="3"/>
                    </a:lnTo>
                    <a:lnTo>
                      <a:pt x="4197" y="12"/>
                    </a:lnTo>
                    <a:lnTo>
                      <a:pt x="4290" y="25"/>
                    </a:lnTo>
                    <a:lnTo>
                      <a:pt x="4382" y="42"/>
                    </a:lnTo>
                    <a:lnTo>
                      <a:pt x="4474" y="64"/>
                    </a:lnTo>
                    <a:lnTo>
                      <a:pt x="4564" y="89"/>
                    </a:lnTo>
                    <a:lnTo>
                      <a:pt x="4654" y="117"/>
                    </a:lnTo>
                    <a:lnTo>
                      <a:pt x="4744" y="149"/>
                    </a:lnTo>
                    <a:lnTo>
                      <a:pt x="4831" y="185"/>
                    </a:lnTo>
                    <a:lnTo>
                      <a:pt x="4918" y="224"/>
                    </a:lnTo>
                    <a:lnTo>
                      <a:pt x="5003" y="265"/>
                    </a:lnTo>
                    <a:lnTo>
                      <a:pt x="5086" y="310"/>
                    </a:lnTo>
                    <a:lnTo>
                      <a:pt x="5167" y="357"/>
                    </a:lnTo>
                    <a:lnTo>
                      <a:pt x="5248" y="406"/>
                    </a:lnTo>
                    <a:lnTo>
                      <a:pt x="5326" y="458"/>
                    </a:lnTo>
                    <a:lnTo>
                      <a:pt x="5401" y="512"/>
                    </a:lnTo>
                    <a:lnTo>
                      <a:pt x="5474" y="568"/>
                    </a:lnTo>
                    <a:lnTo>
                      <a:pt x="5545" y="626"/>
                    </a:lnTo>
                    <a:lnTo>
                      <a:pt x="5614" y="686"/>
                    </a:lnTo>
                    <a:lnTo>
                      <a:pt x="5680" y="746"/>
                    </a:lnTo>
                    <a:lnTo>
                      <a:pt x="5743" y="810"/>
                    </a:lnTo>
                    <a:lnTo>
                      <a:pt x="5807" y="873"/>
                    </a:lnTo>
                    <a:lnTo>
                      <a:pt x="5877" y="936"/>
                    </a:lnTo>
                    <a:lnTo>
                      <a:pt x="5952" y="999"/>
                    </a:lnTo>
                    <a:lnTo>
                      <a:pt x="6031" y="1064"/>
                    </a:lnTo>
                    <a:lnTo>
                      <a:pt x="6114" y="1127"/>
                    </a:lnTo>
                    <a:lnTo>
                      <a:pt x="6201" y="1189"/>
                    </a:lnTo>
                    <a:lnTo>
                      <a:pt x="6291" y="1252"/>
                    </a:lnTo>
                    <a:lnTo>
                      <a:pt x="6383" y="1313"/>
                    </a:lnTo>
                    <a:lnTo>
                      <a:pt x="6476" y="1374"/>
                    </a:lnTo>
                    <a:lnTo>
                      <a:pt x="6571" y="1435"/>
                    </a:lnTo>
                    <a:lnTo>
                      <a:pt x="6667" y="1493"/>
                    </a:lnTo>
                    <a:lnTo>
                      <a:pt x="6765" y="1551"/>
                    </a:lnTo>
                    <a:lnTo>
                      <a:pt x="6862" y="1607"/>
                    </a:lnTo>
                    <a:lnTo>
                      <a:pt x="6958" y="1662"/>
                    </a:lnTo>
                    <a:lnTo>
                      <a:pt x="7053" y="1715"/>
                    </a:lnTo>
                    <a:lnTo>
                      <a:pt x="7148" y="1766"/>
                    </a:lnTo>
                    <a:lnTo>
                      <a:pt x="7239" y="1815"/>
                    </a:lnTo>
                    <a:lnTo>
                      <a:pt x="7329" y="1862"/>
                    </a:lnTo>
                    <a:lnTo>
                      <a:pt x="7416" y="1907"/>
                    </a:lnTo>
                    <a:lnTo>
                      <a:pt x="7500" y="1949"/>
                    </a:lnTo>
                    <a:lnTo>
                      <a:pt x="7654" y="2026"/>
                    </a:lnTo>
                    <a:lnTo>
                      <a:pt x="7790" y="2093"/>
                    </a:lnTo>
                    <a:lnTo>
                      <a:pt x="7902" y="2146"/>
                    </a:lnTo>
                    <a:lnTo>
                      <a:pt x="7986" y="2185"/>
                    </a:lnTo>
                    <a:lnTo>
                      <a:pt x="8040" y="2210"/>
                    </a:lnTo>
                    <a:lnTo>
                      <a:pt x="8060" y="2218"/>
                    </a:lnTo>
                    <a:lnTo>
                      <a:pt x="0" y="2218"/>
                    </a:lnTo>
                    <a:close/>
                  </a:path>
                </a:pathLst>
              </a:custGeom>
              <a:solidFill>
                <a:srgbClr val="8DA72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îṥḷîḋe"/>
              <p:cNvSpPr/>
              <p:nvPr/>
            </p:nvSpPr>
            <p:spPr bwMode="auto">
              <a:xfrm>
                <a:off x="5294176" y="2038741"/>
                <a:ext cx="195504" cy="2494272"/>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 name="i$1idé"/>
              <p:cNvSpPr/>
              <p:nvPr/>
            </p:nvSpPr>
            <p:spPr bwMode="auto">
              <a:xfrm>
                <a:off x="5392568" y="2038741"/>
                <a:ext cx="97113" cy="2494272"/>
              </a:xfrm>
              <a:prstGeom prst="rect">
                <a:avLst/>
              </a:prstGeom>
              <a:solidFill>
                <a:srgbClr val="DC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 name="is1íḋè"/>
              <p:cNvSpPr/>
              <p:nvPr/>
            </p:nvSpPr>
            <p:spPr bwMode="auto">
              <a:xfrm>
                <a:off x="4527493" y="1143000"/>
                <a:ext cx="848463" cy="750071"/>
              </a:xfrm>
              <a:custGeom>
                <a:avLst/>
                <a:gdLst>
                  <a:gd name="T0" fmla="*/ 1987 w 1991"/>
                  <a:gd name="T1" fmla="*/ 1753 h 1760"/>
                  <a:gd name="T2" fmla="*/ 1954 w 1991"/>
                  <a:gd name="T3" fmla="*/ 1704 h 1760"/>
                  <a:gd name="T4" fmla="*/ 1887 w 1991"/>
                  <a:gd name="T5" fmla="*/ 1611 h 1760"/>
                  <a:gd name="T6" fmla="*/ 1791 w 1991"/>
                  <a:gd name="T7" fmla="*/ 1482 h 1760"/>
                  <a:gd name="T8" fmla="*/ 1698 w 1991"/>
                  <a:gd name="T9" fmla="*/ 1368 h 1760"/>
                  <a:gd name="T10" fmla="*/ 1627 w 1991"/>
                  <a:gd name="T11" fmla="*/ 1285 h 1760"/>
                  <a:gd name="T12" fmla="*/ 1548 w 1991"/>
                  <a:gd name="T13" fmla="*/ 1197 h 1760"/>
                  <a:gd name="T14" fmla="*/ 1463 w 1991"/>
                  <a:gd name="T15" fmla="*/ 1106 h 1760"/>
                  <a:gd name="T16" fmla="*/ 1372 w 1991"/>
                  <a:gd name="T17" fmla="*/ 1012 h 1760"/>
                  <a:gd name="T18" fmla="*/ 1272 w 1991"/>
                  <a:gd name="T19" fmla="*/ 917 h 1760"/>
                  <a:gd name="T20" fmla="*/ 1166 w 1991"/>
                  <a:gd name="T21" fmla="*/ 821 h 1760"/>
                  <a:gd name="T22" fmla="*/ 1055 w 1991"/>
                  <a:gd name="T23" fmla="*/ 726 h 1760"/>
                  <a:gd name="T24" fmla="*/ 880 w 1991"/>
                  <a:gd name="T25" fmla="*/ 589 h 1760"/>
                  <a:gd name="T26" fmla="*/ 669 w 1991"/>
                  <a:gd name="T27" fmla="*/ 431 h 1760"/>
                  <a:gd name="T28" fmla="*/ 485 w 1991"/>
                  <a:gd name="T29" fmla="*/ 300 h 1760"/>
                  <a:gd name="T30" fmla="*/ 327 w 1991"/>
                  <a:gd name="T31" fmla="*/ 195 h 1760"/>
                  <a:gd name="T32" fmla="*/ 201 w 1991"/>
                  <a:gd name="T33" fmla="*/ 115 h 1760"/>
                  <a:gd name="T34" fmla="*/ 103 w 1991"/>
                  <a:gd name="T35" fmla="*/ 56 h 1760"/>
                  <a:gd name="T36" fmla="*/ 38 w 1991"/>
                  <a:gd name="T37" fmla="*/ 20 h 1760"/>
                  <a:gd name="T38" fmla="*/ 5 w 1991"/>
                  <a:gd name="T39" fmla="*/ 2 h 1760"/>
                  <a:gd name="T40" fmla="*/ 1 w 1991"/>
                  <a:gd name="T41" fmla="*/ 7 h 1760"/>
                  <a:gd name="T42" fmla="*/ 14 w 1991"/>
                  <a:gd name="T43" fmla="*/ 59 h 1760"/>
                  <a:gd name="T44" fmla="*/ 36 w 1991"/>
                  <a:gd name="T45" fmla="*/ 128 h 1760"/>
                  <a:gd name="T46" fmla="*/ 56 w 1991"/>
                  <a:gd name="T47" fmla="*/ 186 h 1760"/>
                  <a:gd name="T48" fmla="*/ 83 w 1991"/>
                  <a:gd name="T49" fmla="*/ 254 h 1760"/>
                  <a:gd name="T50" fmla="*/ 116 w 1991"/>
                  <a:gd name="T51" fmla="*/ 329 h 1760"/>
                  <a:gd name="T52" fmla="*/ 157 w 1991"/>
                  <a:gd name="T53" fmla="*/ 411 h 1760"/>
                  <a:gd name="T54" fmla="*/ 207 w 1991"/>
                  <a:gd name="T55" fmla="*/ 500 h 1760"/>
                  <a:gd name="T56" fmla="*/ 265 w 1991"/>
                  <a:gd name="T57" fmla="*/ 593 h 1760"/>
                  <a:gd name="T58" fmla="*/ 332 w 1991"/>
                  <a:gd name="T59" fmla="*/ 691 h 1760"/>
                  <a:gd name="T60" fmla="*/ 410 w 1991"/>
                  <a:gd name="T61" fmla="*/ 790 h 1760"/>
                  <a:gd name="T62" fmla="*/ 499 w 1991"/>
                  <a:gd name="T63" fmla="*/ 894 h 1760"/>
                  <a:gd name="T64" fmla="*/ 599 w 1991"/>
                  <a:gd name="T65" fmla="*/ 997 h 1760"/>
                  <a:gd name="T66" fmla="*/ 711 w 1991"/>
                  <a:gd name="T67" fmla="*/ 1102 h 1760"/>
                  <a:gd name="T68" fmla="*/ 834 w 1991"/>
                  <a:gd name="T69" fmla="*/ 1204 h 1760"/>
                  <a:gd name="T70" fmla="*/ 956 w 1991"/>
                  <a:gd name="T71" fmla="*/ 1297 h 1760"/>
                  <a:gd name="T72" fmla="*/ 1074 w 1991"/>
                  <a:gd name="T73" fmla="*/ 1379 h 1760"/>
                  <a:gd name="T74" fmla="*/ 1188 w 1991"/>
                  <a:gd name="T75" fmla="*/ 1450 h 1760"/>
                  <a:gd name="T76" fmla="*/ 1297 w 1991"/>
                  <a:gd name="T77" fmla="*/ 1512 h 1760"/>
                  <a:gd name="T78" fmla="*/ 1400 w 1991"/>
                  <a:gd name="T79" fmla="*/ 1566 h 1760"/>
                  <a:gd name="T80" fmla="*/ 1498 w 1991"/>
                  <a:gd name="T81" fmla="*/ 1611 h 1760"/>
                  <a:gd name="T82" fmla="*/ 1589 w 1991"/>
                  <a:gd name="T83" fmla="*/ 1649 h 1760"/>
                  <a:gd name="T84" fmla="*/ 1671 w 1991"/>
                  <a:gd name="T85" fmla="*/ 1680 h 1760"/>
                  <a:gd name="T86" fmla="*/ 1746 w 1991"/>
                  <a:gd name="T87" fmla="*/ 1704 h 1760"/>
                  <a:gd name="T88" fmla="*/ 1842 w 1991"/>
                  <a:gd name="T89" fmla="*/ 1731 h 1760"/>
                  <a:gd name="T90" fmla="*/ 1936 w 1991"/>
                  <a:gd name="T91" fmla="*/ 1752 h 1760"/>
                  <a:gd name="T92" fmla="*/ 1985 w 1991"/>
                  <a:gd name="T93" fmla="*/ 176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91" h="1760">
                    <a:moveTo>
                      <a:pt x="1991" y="1760"/>
                    </a:moveTo>
                    <a:lnTo>
                      <a:pt x="1987" y="1753"/>
                    </a:lnTo>
                    <a:lnTo>
                      <a:pt x="1975" y="1735"/>
                    </a:lnTo>
                    <a:lnTo>
                      <a:pt x="1954" y="1704"/>
                    </a:lnTo>
                    <a:lnTo>
                      <a:pt x="1924" y="1663"/>
                    </a:lnTo>
                    <a:lnTo>
                      <a:pt x="1887" y="1611"/>
                    </a:lnTo>
                    <a:lnTo>
                      <a:pt x="1842" y="1550"/>
                    </a:lnTo>
                    <a:lnTo>
                      <a:pt x="1791" y="1482"/>
                    </a:lnTo>
                    <a:lnTo>
                      <a:pt x="1731" y="1407"/>
                    </a:lnTo>
                    <a:lnTo>
                      <a:pt x="1698" y="1368"/>
                    </a:lnTo>
                    <a:lnTo>
                      <a:pt x="1663" y="1327"/>
                    </a:lnTo>
                    <a:lnTo>
                      <a:pt x="1627" y="1285"/>
                    </a:lnTo>
                    <a:lnTo>
                      <a:pt x="1589" y="1242"/>
                    </a:lnTo>
                    <a:lnTo>
                      <a:pt x="1548" y="1197"/>
                    </a:lnTo>
                    <a:lnTo>
                      <a:pt x="1507" y="1152"/>
                    </a:lnTo>
                    <a:lnTo>
                      <a:pt x="1463" y="1106"/>
                    </a:lnTo>
                    <a:lnTo>
                      <a:pt x="1419" y="1059"/>
                    </a:lnTo>
                    <a:lnTo>
                      <a:pt x="1372" y="1012"/>
                    </a:lnTo>
                    <a:lnTo>
                      <a:pt x="1322" y="965"/>
                    </a:lnTo>
                    <a:lnTo>
                      <a:pt x="1272" y="917"/>
                    </a:lnTo>
                    <a:lnTo>
                      <a:pt x="1220" y="870"/>
                    </a:lnTo>
                    <a:lnTo>
                      <a:pt x="1166" y="821"/>
                    </a:lnTo>
                    <a:lnTo>
                      <a:pt x="1111" y="774"/>
                    </a:lnTo>
                    <a:lnTo>
                      <a:pt x="1055" y="726"/>
                    </a:lnTo>
                    <a:lnTo>
                      <a:pt x="996" y="679"/>
                    </a:lnTo>
                    <a:lnTo>
                      <a:pt x="880" y="589"/>
                    </a:lnTo>
                    <a:lnTo>
                      <a:pt x="771" y="506"/>
                    </a:lnTo>
                    <a:lnTo>
                      <a:pt x="669" y="431"/>
                    </a:lnTo>
                    <a:lnTo>
                      <a:pt x="573" y="362"/>
                    </a:lnTo>
                    <a:lnTo>
                      <a:pt x="485" y="300"/>
                    </a:lnTo>
                    <a:lnTo>
                      <a:pt x="402" y="244"/>
                    </a:lnTo>
                    <a:lnTo>
                      <a:pt x="327" y="195"/>
                    </a:lnTo>
                    <a:lnTo>
                      <a:pt x="261" y="152"/>
                    </a:lnTo>
                    <a:lnTo>
                      <a:pt x="201" y="115"/>
                    </a:lnTo>
                    <a:lnTo>
                      <a:pt x="148" y="83"/>
                    </a:lnTo>
                    <a:lnTo>
                      <a:pt x="103" y="56"/>
                    </a:lnTo>
                    <a:lnTo>
                      <a:pt x="67" y="36"/>
                    </a:lnTo>
                    <a:lnTo>
                      <a:pt x="38" y="20"/>
                    </a:lnTo>
                    <a:lnTo>
                      <a:pt x="17" y="9"/>
                    </a:lnTo>
                    <a:lnTo>
                      <a:pt x="5" y="2"/>
                    </a:lnTo>
                    <a:lnTo>
                      <a:pt x="0" y="0"/>
                    </a:lnTo>
                    <a:lnTo>
                      <a:pt x="1" y="7"/>
                    </a:lnTo>
                    <a:lnTo>
                      <a:pt x="6" y="26"/>
                    </a:lnTo>
                    <a:lnTo>
                      <a:pt x="14" y="59"/>
                    </a:lnTo>
                    <a:lnTo>
                      <a:pt x="26" y="102"/>
                    </a:lnTo>
                    <a:lnTo>
                      <a:pt x="36" y="128"/>
                    </a:lnTo>
                    <a:lnTo>
                      <a:pt x="45" y="156"/>
                    </a:lnTo>
                    <a:lnTo>
                      <a:pt x="56" y="186"/>
                    </a:lnTo>
                    <a:lnTo>
                      <a:pt x="69" y="219"/>
                    </a:lnTo>
                    <a:lnTo>
                      <a:pt x="83" y="254"/>
                    </a:lnTo>
                    <a:lnTo>
                      <a:pt x="99" y="291"/>
                    </a:lnTo>
                    <a:lnTo>
                      <a:pt x="116" y="329"/>
                    </a:lnTo>
                    <a:lnTo>
                      <a:pt x="136" y="369"/>
                    </a:lnTo>
                    <a:lnTo>
                      <a:pt x="157" y="411"/>
                    </a:lnTo>
                    <a:lnTo>
                      <a:pt x="182" y="455"/>
                    </a:lnTo>
                    <a:lnTo>
                      <a:pt x="207" y="500"/>
                    </a:lnTo>
                    <a:lnTo>
                      <a:pt x="234" y="546"/>
                    </a:lnTo>
                    <a:lnTo>
                      <a:pt x="265" y="593"/>
                    </a:lnTo>
                    <a:lnTo>
                      <a:pt x="298" y="641"/>
                    </a:lnTo>
                    <a:lnTo>
                      <a:pt x="332" y="691"/>
                    </a:lnTo>
                    <a:lnTo>
                      <a:pt x="370" y="740"/>
                    </a:lnTo>
                    <a:lnTo>
                      <a:pt x="410" y="790"/>
                    </a:lnTo>
                    <a:lnTo>
                      <a:pt x="453" y="842"/>
                    </a:lnTo>
                    <a:lnTo>
                      <a:pt x="499" y="894"/>
                    </a:lnTo>
                    <a:lnTo>
                      <a:pt x="547" y="946"/>
                    </a:lnTo>
                    <a:lnTo>
                      <a:pt x="599" y="997"/>
                    </a:lnTo>
                    <a:lnTo>
                      <a:pt x="654" y="1050"/>
                    </a:lnTo>
                    <a:lnTo>
                      <a:pt x="711" y="1102"/>
                    </a:lnTo>
                    <a:lnTo>
                      <a:pt x="772" y="1154"/>
                    </a:lnTo>
                    <a:lnTo>
                      <a:pt x="834" y="1204"/>
                    </a:lnTo>
                    <a:lnTo>
                      <a:pt x="895" y="1252"/>
                    </a:lnTo>
                    <a:lnTo>
                      <a:pt x="956" y="1297"/>
                    </a:lnTo>
                    <a:lnTo>
                      <a:pt x="1015" y="1339"/>
                    </a:lnTo>
                    <a:lnTo>
                      <a:pt x="1074" y="1379"/>
                    </a:lnTo>
                    <a:lnTo>
                      <a:pt x="1131" y="1415"/>
                    </a:lnTo>
                    <a:lnTo>
                      <a:pt x="1188" y="1450"/>
                    </a:lnTo>
                    <a:lnTo>
                      <a:pt x="1243" y="1482"/>
                    </a:lnTo>
                    <a:lnTo>
                      <a:pt x="1297" y="1512"/>
                    </a:lnTo>
                    <a:lnTo>
                      <a:pt x="1350" y="1540"/>
                    </a:lnTo>
                    <a:lnTo>
                      <a:pt x="1400" y="1566"/>
                    </a:lnTo>
                    <a:lnTo>
                      <a:pt x="1450" y="1589"/>
                    </a:lnTo>
                    <a:lnTo>
                      <a:pt x="1498" y="1611"/>
                    </a:lnTo>
                    <a:lnTo>
                      <a:pt x="1544" y="1630"/>
                    </a:lnTo>
                    <a:lnTo>
                      <a:pt x="1589" y="1649"/>
                    </a:lnTo>
                    <a:lnTo>
                      <a:pt x="1631" y="1665"/>
                    </a:lnTo>
                    <a:lnTo>
                      <a:pt x="1671" y="1680"/>
                    </a:lnTo>
                    <a:lnTo>
                      <a:pt x="1710" y="1692"/>
                    </a:lnTo>
                    <a:lnTo>
                      <a:pt x="1746" y="1704"/>
                    </a:lnTo>
                    <a:lnTo>
                      <a:pt x="1780" y="1714"/>
                    </a:lnTo>
                    <a:lnTo>
                      <a:pt x="1842" y="1731"/>
                    </a:lnTo>
                    <a:lnTo>
                      <a:pt x="1894" y="1744"/>
                    </a:lnTo>
                    <a:lnTo>
                      <a:pt x="1936" y="1752"/>
                    </a:lnTo>
                    <a:lnTo>
                      <a:pt x="1965" y="1757"/>
                    </a:lnTo>
                    <a:lnTo>
                      <a:pt x="1985" y="1760"/>
                    </a:lnTo>
                    <a:lnTo>
                      <a:pt x="1991" y="176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ísḷiďê"/>
              <p:cNvSpPr/>
              <p:nvPr/>
            </p:nvSpPr>
            <p:spPr bwMode="auto">
              <a:xfrm>
                <a:off x="5487125" y="1580009"/>
                <a:ext cx="1063135" cy="407620"/>
              </a:xfrm>
              <a:custGeom>
                <a:avLst/>
                <a:gdLst>
                  <a:gd name="T0" fmla="*/ 2489 w 2495"/>
                  <a:gd name="T1" fmla="*/ 47 h 956"/>
                  <a:gd name="T2" fmla="*/ 2439 w 2495"/>
                  <a:gd name="T3" fmla="*/ 82 h 956"/>
                  <a:gd name="T4" fmla="*/ 2344 w 2495"/>
                  <a:gd name="T5" fmla="*/ 145 h 956"/>
                  <a:gd name="T6" fmla="*/ 2207 w 2495"/>
                  <a:gd name="T7" fmla="*/ 229 h 956"/>
                  <a:gd name="T8" fmla="*/ 2080 w 2495"/>
                  <a:gd name="T9" fmla="*/ 301 h 956"/>
                  <a:gd name="T10" fmla="*/ 1983 w 2495"/>
                  <a:gd name="T11" fmla="*/ 353 h 956"/>
                  <a:gd name="T12" fmla="*/ 1878 w 2495"/>
                  <a:gd name="T13" fmla="*/ 406 h 956"/>
                  <a:gd name="T14" fmla="*/ 1765 w 2495"/>
                  <a:gd name="T15" fmla="*/ 460 h 956"/>
                  <a:gd name="T16" fmla="*/ 1646 w 2495"/>
                  <a:gd name="T17" fmla="*/ 514 h 956"/>
                  <a:gd name="T18" fmla="*/ 1518 w 2495"/>
                  <a:gd name="T19" fmla="*/ 565 h 956"/>
                  <a:gd name="T20" fmla="*/ 1385 w 2495"/>
                  <a:gd name="T21" fmla="*/ 616 h 956"/>
                  <a:gd name="T22" fmla="*/ 1246 w 2495"/>
                  <a:gd name="T23" fmla="*/ 664 h 956"/>
                  <a:gd name="T24" fmla="*/ 1033 w 2495"/>
                  <a:gd name="T25" fmla="*/ 729 h 956"/>
                  <a:gd name="T26" fmla="*/ 779 w 2495"/>
                  <a:gd name="T27" fmla="*/ 799 h 956"/>
                  <a:gd name="T28" fmla="*/ 560 w 2495"/>
                  <a:gd name="T29" fmla="*/ 854 h 956"/>
                  <a:gd name="T30" fmla="*/ 376 w 2495"/>
                  <a:gd name="T31" fmla="*/ 894 h 956"/>
                  <a:gd name="T32" fmla="*/ 228 w 2495"/>
                  <a:gd name="T33" fmla="*/ 923 h 956"/>
                  <a:gd name="T34" fmla="*/ 117 w 2495"/>
                  <a:gd name="T35" fmla="*/ 941 h 956"/>
                  <a:gd name="T36" fmla="*/ 42 w 2495"/>
                  <a:gd name="T37" fmla="*/ 951 h 956"/>
                  <a:gd name="T38" fmla="*/ 4 w 2495"/>
                  <a:gd name="T39" fmla="*/ 956 h 956"/>
                  <a:gd name="T40" fmla="*/ 4 w 2495"/>
                  <a:gd name="T41" fmla="*/ 950 h 956"/>
                  <a:gd name="T42" fmla="*/ 34 w 2495"/>
                  <a:gd name="T43" fmla="*/ 907 h 956"/>
                  <a:gd name="T44" fmla="*/ 79 w 2495"/>
                  <a:gd name="T45" fmla="*/ 849 h 956"/>
                  <a:gd name="T46" fmla="*/ 120 w 2495"/>
                  <a:gd name="T47" fmla="*/ 803 h 956"/>
                  <a:gd name="T48" fmla="*/ 170 w 2495"/>
                  <a:gd name="T49" fmla="*/ 750 h 956"/>
                  <a:gd name="T50" fmla="*/ 228 w 2495"/>
                  <a:gd name="T51" fmla="*/ 692 h 956"/>
                  <a:gd name="T52" fmla="*/ 296 w 2495"/>
                  <a:gd name="T53" fmla="*/ 631 h 956"/>
                  <a:gd name="T54" fmla="*/ 374 w 2495"/>
                  <a:gd name="T55" fmla="*/ 567 h 956"/>
                  <a:gd name="T56" fmla="*/ 462 w 2495"/>
                  <a:gd name="T57" fmla="*/ 501 h 956"/>
                  <a:gd name="T58" fmla="*/ 561 w 2495"/>
                  <a:gd name="T59" fmla="*/ 434 h 956"/>
                  <a:gd name="T60" fmla="*/ 669 w 2495"/>
                  <a:gd name="T61" fmla="*/ 369 h 956"/>
                  <a:gd name="T62" fmla="*/ 790 w 2495"/>
                  <a:gd name="T63" fmla="*/ 306 h 956"/>
                  <a:gd name="T64" fmla="*/ 921 w 2495"/>
                  <a:gd name="T65" fmla="*/ 246 h 956"/>
                  <a:gd name="T66" fmla="*/ 1063 w 2495"/>
                  <a:gd name="T67" fmla="*/ 189 h 956"/>
                  <a:gd name="T68" fmla="*/ 1215 w 2495"/>
                  <a:gd name="T69" fmla="*/ 138 h 956"/>
                  <a:gd name="T70" fmla="*/ 1362 w 2495"/>
                  <a:gd name="T71" fmla="*/ 97 h 956"/>
                  <a:gd name="T72" fmla="*/ 1502 w 2495"/>
                  <a:gd name="T73" fmla="*/ 63 h 956"/>
                  <a:gd name="T74" fmla="*/ 1634 w 2495"/>
                  <a:gd name="T75" fmla="*/ 39 h 956"/>
                  <a:gd name="T76" fmla="*/ 1758 w 2495"/>
                  <a:gd name="T77" fmla="*/ 21 h 956"/>
                  <a:gd name="T78" fmla="*/ 1874 w 2495"/>
                  <a:gd name="T79" fmla="*/ 8 h 956"/>
                  <a:gd name="T80" fmla="*/ 1981 w 2495"/>
                  <a:gd name="T81" fmla="*/ 2 h 956"/>
                  <a:gd name="T82" fmla="*/ 2080 w 2495"/>
                  <a:gd name="T83" fmla="*/ 0 h 956"/>
                  <a:gd name="T84" fmla="*/ 2168 w 2495"/>
                  <a:gd name="T85" fmla="*/ 1 h 956"/>
                  <a:gd name="T86" fmla="*/ 2247 w 2495"/>
                  <a:gd name="T87" fmla="*/ 6 h 956"/>
                  <a:gd name="T88" fmla="*/ 2346 w 2495"/>
                  <a:gd name="T89" fmla="*/ 15 h 956"/>
                  <a:gd name="T90" fmla="*/ 2440 w 2495"/>
                  <a:gd name="T91" fmla="*/ 30 h 956"/>
                  <a:gd name="T92" fmla="*/ 2489 w 2495"/>
                  <a:gd name="T93" fmla="*/ 42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95" h="956">
                    <a:moveTo>
                      <a:pt x="2495" y="43"/>
                    </a:moveTo>
                    <a:lnTo>
                      <a:pt x="2489" y="47"/>
                    </a:lnTo>
                    <a:lnTo>
                      <a:pt x="2470" y="61"/>
                    </a:lnTo>
                    <a:lnTo>
                      <a:pt x="2439" y="82"/>
                    </a:lnTo>
                    <a:lnTo>
                      <a:pt x="2398" y="110"/>
                    </a:lnTo>
                    <a:lnTo>
                      <a:pt x="2344" y="145"/>
                    </a:lnTo>
                    <a:lnTo>
                      <a:pt x="2281" y="184"/>
                    </a:lnTo>
                    <a:lnTo>
                      <a:pt x="2207" y="229"/>
                    </a:lnTo>
                    <a:lnTo>
                      <a:pt x="2124" y="276"/>
                    </a:lnTo>
                    <a:lnTo>
                      <a:pt x="2080" y="301"/>
                    </a:lnTo>
                    <a:lnTo>
                      <a:pt x="2033" y="326"/>
                    </a:lnTo>
                    <a:lnTo>
                      <a:pt x="1983" y="353"/>
                    </a:lnTo>
                    <a:lnTo>
                      <a:pt x="1932" y="379"/>
                    </a:lnTo>
                    <a:lnTo>
                      <a:pt x="1878" y="406"/>
                    </a:lnTo>
                    <a:lnTo>
                      <a:pt x="1822" y="432"/>
                    </a:lnTo>
                    <a:lnTo>
                      <a:pt x="1765" y="460"/>
                    </a:lnTo>
                    <a:lnTo>
                      <a:pt x="1706" y="486"/>
                    </a:lnTo>
                    <a:lnTo>
                      <a:pt x="1646" y="514"/>
                    </a:lnTo>
                    <a:lnTo>
                      <a:pt x="1582" y="540"/>
                    </a:lnTo>
                    <a:lnTo>
                      <a:pt x="1518" y="565"/>
                    </a:lnTo>
                    <a:lnTo>
                      <a:pt x="1453" y="591"/>
                    </a:lnTo>
                    <a:lnTo>
                      <a:pt x="1385" y="616"/>
                    </a:lnTo>
                    <a:lnTo>
                      <a:pt x="1316" y="640"/>
                    </a:lnTo>
                    <a:lnTo>
                      <a:pt x="1246" y="664"/>
                    </a:lnTo>
                    <a:lnTo>
                      <a:pt x="1175" y="686"/>
                    </a:lnTo>
                    <a:lnTo>
                      <a:pt x="1033" y="729"/>
                    </a:lnTo>
                    <a:lnTo>
                      <a:pt x="902" y="766"/>
                    </a:lnTo>
                    <a:lnTo>
                      <a:pt x="779" y="799"/>
                    </a:lnTo>
                    <a:lnTo>
                      <a:pt x="665" y="829"/>
                    </a:lnTo>
                    <a:lnTo>
                      <a:pt x="560" y="854"/>
                    </a:lnTo>
                    <a:lnTo>
                      <a:pt x="464" y="876"/>
                    </a:lnTo>
                    <a:lnTo>
                      <a:pt x="376" y="894"/>
                    </a:lnTo>
                    <a:lnTo>
                      <a:pt x="297" y="910"/>
                    </a:lnTo>
                    <a:lnTo>
                      <a:pt x="228" y="923"/>
                    </a:lnTo>
                    <a:lnTo>
                      <a:pt x="168" y="933"/>
                    </a:lnTo>
                    <a:lnTo>
                      <a:pt x="117" y="941"/>
                    </a:lnTo>
                    <a:lnTo>
                      <a:pt x="74" y="947"/>
                    </a:lnTo>
                    <a:lnTo>
                      <a:pt x="42" y="951"/>
                    </a:lnTo>
                    <a:lnTo>
                      <a:pt x="19" y="954"/>
                    </a:lnTo>
                    <a:lnTo>
                      <a:pt x="4" y="956"/>
                    </a:lnTo>
                    <a:lnTo>
                      <a:pt x="0" y="956"/>
                    </a:lnTo>
                    <a:lnTo>
                      <a:pt x="4" y="950"/>
                    </a:lnTo>
                    <a:lnTo>
                      <a:pt x="14" y="933"/>
                    </a:lnTo>
                    <a:lnTo>
                      <a:pt x="34" y="907"/>
                    </a:lnTo>
                    <a:lnTo>
                      <a:pt x="63" y="871"/>
                    </a:lnTo>
                    <a:lnTo>
                      <a:pt x="79" y="849"/>
                    </a:lnTo>
                    <a:lnTo>
                      <a:pt x="98" y="827"/>
                    </a:lnTo>
                    <a:lnTo>
                      <a:pt x="120" y="803"/>
                    </a:lnTo>
                    <a:lnTo>
                      <a:pt x="143" y="777"/>
                    </a:lnTo>
                    <a:lnTo>
                      <a:pt x="170" y="750"/>
                    </a:lnTo>
                    <a:lnTo>
                      <a:pt x="197" y="722"/>
                    </a:lnTo>
                    <a:lnTo>
                      <a:pt x="228" y="692"/>
                    </a:lnTo>
                    <a:lnTo>
                      <a:pt x="261" y="662"/>
                    </a:lnTo>
                    <a:lnTo>
                      <a:pt x="296" y="631"/>
                    </a:lnTo>
                    <a:lnTo>
                      <a:pt x="334" y="599"/>
                    </a:lnTo>
                    <a:lnTo>
                      <a:pt x="374" y="567"/>
                    </a:lnTo>
                    <a:lnTo>
                      <a:pt x="418" y="533"/>
                    </a:lnTo>
                    <a:lnTo>
                      <a:pt x="462" y="501"/>
                    </a:lnTo>
                    <a:lnTo>
                      <a:pt x="511" y="468"/>
                    </a:lnTo>
                    <a:lnTo>
                      <a:pt x="561" y="434"/>
                    </a:lnTo>
                    <a:lnTo>
                      <a:pt x="614" y="402"/>
                    </a:lnTo>
                    <a:lnTo>
                      <a:pt x="669" y="369"/>
                    </a:lnTo>
                    <a:lnTo>
                      <a:pt x="728" y="338"/>
                    </a:lnTo>
                    <a:lnTo>
                      <a:pt x="790" y="306"/>
                    </a:lnTo>
                    <a:lnTo>
                      <a:pt x="854" y="275"/>
                    </a:lnTo>
                    <a:lnTo>
                      <a:pt x="921" y="246"/>
                    </a:lnTo>
                    <a:lnTo>
                      <a:pt x="991" y="216"/>
                    </a:lnTo>
                    <a:lnTo>
                      <a:pt x="1063" y="189"/>
                    </a:lnTo>
                    <a:lnTo>
                      <a:pt x="1139" y="163"/>
                    </a:lnTo>
                    <a:lnTo>
                      <a:pt x="1215" y="138"/>
                    </a:lnTo>
                    <a:lnTo>
                      <a:pt x="1289" y="116"/>
                    </a:lnTo>
                    <a:lnTo>
                      <a:pt x="1362" y="97"/>
                    </a:lnTo>
                    <a:lnTo>
                      <a:pt x="1433" y="79"/>
                    </a:lnTo>
                    <a:lnTo>
                      <a:pt x="1502" y="63"/>
                    </a:lnTo>
                    <a:lnTo>
                      <a:pt x="1569" y="51"/>
                    </a:lnTo>
                    <a:lnTo>
                      <a:pt x="1634" y="39"/>
                    </a:lnTo>
                    <a:lnTo>
                      <a:pt x="1697" y="29"/>
                    </a:lnTo>
                    <a:lnTo>
                      <a:pt x="1758" y="21"/>
                    </a:lnTo>
                    <a:lnTo>
                      <a:pt x="1818" y="14"/>
                    </a:lnTo>
                    <a:lnTo>
                      <a:pt x="1874" y="8"/>
                    </a:lnTo>
                    <a:lnTo>
                      <a:pt x="1929" y="5"/>
                    </a:lnTo>
                    <a:lnTo>
                      <a:pt x="1981" y="2"/>
                    </a:lnTo>
                    <a:lnTo>
                      <a:pt x="2031" y="0"/>
                    </a:lnTo>
                    <a:lnTo>
                      <a:pt x="2080" y="0"/>
                    </a:lnTo>
                    <a:lnTo>
                      <a:pt x="2124" y="0"/>
                    </a:lnTo>
                    <a:lnTo>
                      <a:pt x="2168" y="1"/>
                    </a:lnTo>
                    <a:lnTo>
                      <a:pt x="2208" y="4"/>
                    </a:lnTo>
                    <a:lnTo>
                      <a:pt x="2247" y="6"/>
                    </a:lnTo>
                    <a:lnTo>
                      <a:pt x="2283" y="8"/>
                    </a:lnTo>
                    <a:lnTo>
                      <a:pt x="2346" y="15"/>
                    </a:lnTo>
                    <a:lnTo>
                      <a:pt x="2399" y="23"/>
                    </a:lnTo>
                    <a:lnTo>
                      <a:pt x="2440" y="30"/>
                    </a:lnTo>
                    <a:lnTo>
                      <a:pt x="2470" y="37"/>
                    </a:lnTo>
                    <a:lnTo>
                      <a:pt x="2489" y="42"/>
                    </a:lnTo>
                    <a:lnTo>
                      <a:pt x="2495" y="43"/>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îṥḻïḓê"/>
              <p:cNvSpPr/>
              <p:nvPr/>
            </p:nvSpPr>
            <p:spPr bwMode="auto">
              <a:xfrm>
                <a:off x="5084616" y="2024684"/>
                <a:ext cx="300284" cy="1106578"/>
              </a:xfrm>
              <a:custGeom>
                <a:avLst/>
                <a:gdLst>
                  <a:gd name="T0" fmla="*/ 6 w 705"/>
                  <a:gd name="T1" fmla="*/ 2591 h 2599"/>
                  <a:gd name="T2" fmla="*/ 3 w 705"/>
                  <a:gd name="T3" fmla="*/ 2530 h 2599"/>
                  <a:gd name="T4" fmla="*/ 0 w 705"/>
                  <a:gd name="T5" fmla="*/ 2416 h 2599"/>
                  <a:gd name="T6" fmla="*/ 3 w 705"/>
                  <a:gd name="T7" fmla="*/ 2256 h 2599"/>
                  <a:gd name="T8" fmla="*/ 9 w 705"/>
                  <a:gd name="T9" fmla="*/ 2109 h 2599"/>
                  <a:gd name="T10" fmla="*/ 17 w 705"/>
                  <a:gd name="T11" fmla="*/ 1999 h 2599"/>
                  <a:gd name="T12" fmla="*/ 28 w 705"/>
                  <a:gd name="T13" fmla="*/ 1883 h 2599"/>
                  <a:gd name="T14" fmla="*/ 43 w 705"/>
                  <a:gd name="T15" fmla="*/ 1759 h 2599"/>
                  <a:gd name="T16" fmla="*/ 61 w 705"/>
                  <a:gd name="T17" fmla="*/ 1628 h 2599"/>
                  <a:gd name="T18" fmla="*/ 84 w 705"/>
                  <a:gd name="T19" fmla="*/ 1494 h 2599"/>
                  <a:gd name="T20" fmla="*/ 113 w 705"/>
                  <a:gd name="T21" fmla="*/ 1354 h 2599"/>
                  <a:gd name="T22" fmla="*/ 146 w 705"/>
                  <a:gd name="T23" fmla="*/ 1210 h 2599"/>
                  <a:gd name="T24" fmla="*/ 205 w 705"/>
                  <a:gd name="T25" fmla="*/ 996 h 2599"/>
                  <a:gd name="T26" fmla="*/ 280 w 705"/>
                  <a:gd name="T27" fmla="*/ 744 h 2599"/>
                  <a:gd name="T28" fmla="*/ 352 w 705"/>
                  <a:gd name="T29" fmla="*/ 529 h 2599"/>
                  <a:gd name="T30" fmla="*/ 415 w 705"/>
                  <a:gd name="T31" fmla="*/ 352 h 2599"/>
                  <a:gd name="T32" fmla="*/ 470 w 705"/>
                  <a:gd name="T33" fmla="*/ 210 h 2599"/>
                  <a:gd name="T34" fmla="*/ 514 w 705"/>
                  <a:gd name="T35" fmla="*/ 107 h 2599"/>
                  <a:gd name="T36" fmla="*/ 545 w 705"/>
                  <a:gd name="T37" fmla="*/ 38 h 2599"/>
                  <a:gd name="T38" fmla="*/ 561 w 705"/>
                  <a:gd name="T39" fmla="*/ 4 h 2599"/>
                  <a:gd name="T40" fmla="*/ 565 w 705"/>
                  <a:gd name="T41" fmla="*/ 6 h 2599"/>
                  <a:gd name="T42" fmla="*/ 586 w 705"/>
                  <a:gd name="T43" fmla="*/ 55 h 2599"/>
                  <a:gd name="T44" fmla="*/ 610 w 705"/>
                  <a:gd name="T45" fmla="*/ 123 h 2599"/>
                  <a:gd name="T46" fmla="*/ 629 w 705"/>
                  <a:gd name="T47" fmla="*/ 183 h 2599"/>
                  <a:gd name="T48" fmla="*/ 647 w 705"/>
                  <a:gd name="T49" fmla="*/ 253 h 2599"/>
                  <a:gd name="T50" fmla="*/ 664 w 705"/>
                  <a:gd name="T51" fmla="*/ 333 h 2599"/>
                  <a:gd name="T52" fmla="*/ 680 w 705"/>
                  <a:gd name="T53" fmla="*/ 424 h 2599"/>
                  <a:gd name="T54" fmla="*/ 693 w 705"/>
                  <a:gd name="T55" fmla="*/ 524 h 2599"/>
                  <a:gd name="T56" fmla="*/ 702 w 705"/>
                  <a:gd name="T57" fmla="*/ 634 h 2599"/>
                  <a:gd name="T58" fmla="*/ 705 w 705"/>
                  <a:gd name="T59" fmla="*/ 753 h 2599"/>
                  <a:gd name="T60" fmla="*/ 702 w 705"/>
                  <a:gd name="T61" fmla="*/ 879 h 2599"/>
                  <a:gd name="T62" fmla="*/ 692 w 705"/>
                  <a:gd name="T63" fmla="*/ 1015 h 2599"/>
                  <a:gd name="T64" fmla="*/ 673 w 705"/>
                  <a:gd name="T65" fmla="*/ 1158 h 2599"/>
                  <a:gd name="T66" fmla="*/ 646 w 705"/>
                  <a:gd name="T67" fmla="*/ 1309 h 2599"/>
                  <a:gd name="T68" fmla="*/ 608 w 705"/>
                  <a:gd name="T69" fmla="*/ 1464 h 2599"/>
                  <a:gd name="T70" fmla="*/ 564 w 705"/>
                  <a:gd name="T71" fmla="*/ 1611 h 2599"/>
                  <a:gd name="T72" fmla="*/ 517 w 705"/>
                  <a:gd name="T73" fmla="*/ 1747 h 2599"/>
                  <a:gd name="T74" fmla="*/ 469 w 705"/>
                  <a:gd name="T75" fmla="*/ 1872 h 2599"/>
                  <a:gd name="T76" fmla="*/ 417 w 705"/>
                  <a:gd name="T77" fmla="*/ 1987 h 2599"/>
                  <a:gd name="T78" fmla="*/ 365 w 705"/>
                  <a:gd name="T79" fmla="*/ 2091 h 2599"/>
                  <a:gd name="T80" fmla="*/ 315 w 705"/>
                  <a:gd name="T81" fmla="*/ 2186 h 2599"/>
                  <a:gd name="T82" fmla="*/ 264 w 705"/>
                  <a:gd name="T83" fmla="*/ 2269 h 2599"/>
                  <a:gd name="T84" fmla="*/ 215 w 705"/>
                  <a:gd name="T85" fmla="*/ 2344 h 2599"/>
                  <a:gd name="T86" fmla="*/ 170 w 705"/>
                  <a:gd name="T87" fmla="*/ 2408 h 2599"/>
                  <a:gd name="T88" fmla="*/ 109 w 705"/>
                  <a:gd name="T89" fmla="*/ 2487 h 2599"/>
                  <a:gd name="T90" fmla="*/ 46 w 705"/>
                  <a:gd name="T91" fmla="*/ 2559 h 2599"/>
                  <a:gd name="T92" fmla="*/ 12 w 705"/>
                  <a:gd name="T93" fmla="*/ 25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5" h="2599">
                    <a:moveTo>
                      <a:pt x="6" y="2599"/>
                    </a:moveTo>
                    <a:lnTo>
                      <a:pt x="6" y="2591"/>
                    </a:lnTo>
                    <a:lnTo>
                      <a:pt x="5" y="2568"/>
                    </a:lnTo>
                    <a:lnTo>
                      <a:pt x="3" y="2530"/>
                    </a:lnTo>
                    <a:lnTo>
                      <a:pt x="1" y="2480"/>
                    </a:lnTo>
                    <a:lnTo>
                      <a:pt x="0" y="2416"/>
                    </a:lnTo>
                    <a:lnTo>
                      <a:pt x="1" y="2342"/>
                    </a:lnTo>
                    <a:lnTo>
                      <a:pt x="3" y="2256"/>
                    </a:lnTo>
                    <a:lnTo>
                      <a:pt x="6" y="2160"/>
                    </a:lnTo>
                    <a:lnTo>
                      <a:pt x="9" y="2109"/>
                    </a:lnTo>
                    <a:lnTo>
                      <a:pt x="13" y="2056"/>
                    </a:lnTo>
                    <a:lnTo>
                      <a:pt x="17" y="1999"/>
                    </a:lnTo>
                    <a:lnTo>
                      <a:pt x="22" y="1942"/>
                    </a:lnTo>
                    <a:lnTo>
                      <a:pt x="28" y="1883"/>
                    </a:lnTo>
                    <a:lnTo>
                      <a:pt x="35" y="1821"/>
                    </a:lnTo>
                    <a:lnTo>
                      <a:pt x="43" y="1759"/>
                    </a:lnTo>
                    <a:lnTo>
                      <a:pt x="51" y="1695"/>
                    </a:lnTo>
                    <a:lnTo>
                      <a:pt x="61" y="1628"/>
                    </a:lnTo>
                    <a:lnTo>
                      <a:pt x="71" y="1562"/>
                    </a:lnTo>
                    <a:lnTo>
                      <a:pt x="84" y="1494"/>
                    </a:lnTo>
                    <a:lnTo>
                      <a:pt x="98" y="1424"/>
                    </a:lnTo>
                    <a:lnTo>
                      <a:pt x="113" y="1354"/>
                    </a:lnTo>
                    <a:lnTo>
                      <a:pt x="129" y="1282"/>
                    </a:lnTo>
                    <a:lnTo>
                      <a:pt x="146" y="1210"/>
                    </a:lnTo>
                    <a:lnTo>
                      <a:pt x="166" y="1138"/>
                    </a:lnTo>
                    <a:lnTo>
                      <a:pt x="205" y="996"/>
                    </a:lnTo>
                    <a:lnTo>
                      <a:pt x="243" y="865"/>
                    </a:lnTo>
                    <a:lnTo>
                      <a:pt x="280" y="744"/>
                    </a:lnTo>
                    <a:lnTo>
                      <a:pt x="316" y="631"/>
                    </a:lnTo>
                    <a:lnTo>
                      <a:pt x="352" y="529"/>
                    </a:lnTo>
                    <a:lnTo>
                      <a:pt x="384" y="436"/>
                    </a:lnTo>
                    <a:lnTo>
                      <a:pt x="415" y="352"/>
                    </a:lnTo>
                    <a:lnTo>
                      <a:pt x="444" y="276"/>
                    </a:lnTo>
                    <a:lnTo>
                      <a:pt x="470" y="210"/>
                    </a:lnTo>
                    <a:lnTo>
                      <a:pt x="493" y="154"/>
                    </a:lnTo>
                    <a:lnTo>
                      <a:pt x="514" y="107"/>
                    </a:lnTo>
                    <a:lnTo>
                      <a:pt x="531" y="68"/>
                    </a:lnTo>
                    <a:lnTo>
                      <a:pt x="545" y="38"/>
                    </a:lnTo>
                    <a:lnTo>
                      <a:pt x="555" y="16"/>
                    </a:lnTo>
                    <a:lnTo>
                      <a:pt x="561" y="4"/>
                    </a:lnTo>
                    <a:lnTo>
                      <a:pt x="563" y="0"/>
                    </a:lnTo>
                    <a:lnTo>
                      <a:pt x="565" y="6"/>
                    </a:lnTo>
                    <a:lnTo>
                      <a:pt x="575" y="24"/>
                    </a:lnTo>
                    <a:lnTo>
                      <a:pt x="586" y="55"/>
                    </a:lnTo>
                    <a:lnTo>
                      <a:pt x="602" y="98"/>
                    </a:lnTo>
                    <a:lnTo>
                      <a:pt x="610" y="123"/>
                    </a:lnTo>
                    <a:lnTo>
                      <a:pt x="619" y="152"/>
                    </a:lnTo>
                    <a:lnTo>
                      <a:pt x="629" y="183"/>
                    </a:lnTo>
                    <a:lnTo>
                      <a:pt x="638" y="216"/>
                    </a:lnTo>
                    <a:lnTo>
                      <a:pt x="647" y="253"/>
                    </a:lnTo>
                    <a:lnTo>
                      <a:pt x="656" y="292"/>
                    </a:lnTo>
                    <a:lnTo>
                      <a:pt x="664" y="333"/>
                    </a:lnTo>
                    <a:lnTo>
                      <a:pt x="672" y="378"/>
                    </a:lnTo>
                    <a:lnTo>
                      <a:pt x="680" y="424"/>
                    </a:lnTo>
                    <a:lnTo>
                      <a:pt x="687" y="474"/>
                    </a:lnTo>
                    <a:lnTo>
                      <a:pt x="693" y="524"/>
                    </a:lnTo>
                    <a:lnTo>
                      <a:pt x="697" y="578"/>
                    </a:lnTo>
                    <a:lnTo>
                      <a:pt x="702" y="634"/>
                    </a:lnTo>
                    <a:lnTo>
                      <a:pt x="704" y="692"/>
                    </a:lnTo>
                    <a:lnTo>
                      <a:pt x="705" y="753"/>
                    </a:lnTo>
                    <a:lnTo>
                      <a:pt x="704" y="815"/>
                    </a:lnTo>
                    <a:lnTo>
                      <a:pt x="702" y="879"/>
                    </a:lnTo>
                    <a:lnTo>
                      <a:pt x="699" y="946"/>
                    </a:lnTo>
                    <a:lnTo>
                      <a:pt x="692" y="1015"/>
                    </a:lnTo>
                    <a:lnTo>
                      <a:pt x="684" y="1085"/>
                    </a:lnTo>
                    <a:lnTo>
                      <a:pt x="673" y="1158"/>
                    </a:lnTo>
                    <a:lnTo>
                      <a:pt x="661" y="1232"/>
                    </a:lnTo>
                    <a:lnTo>
                      <a:pt x="646" y="1309"/>
                    </a:lnTo>
                    <a:lnTo>
                      <a:pt x="627" y="1386"/>
                    </a:lnTo>
                    <a:lnTo>
                      <a:pt x="608" y="1464"/>
                    </a:lnTo>
                    <a:lnTo>
                      <a:pt x="586" y="1539"/>
                    </a:lnTo>
                    <a:lnTo>
                      <a:pt x="564" y="1611"/>
                    </a:lnTo>
                    <a:lnTo>
                      <a:pt x="541" y="1680"/>
                    </a:lnTo>
                    <a:lnTo>
                      <a:pt x="517" y="1747"/>
                    </a:lnTo>
                    <a:lnTo>
                      <a:pt x="493" y="1811"/>
                    </a:lnTo>
                    <a:lnTo>
                      <a:pt x="469" y="1872"/>
                    </a:lnTo>
                    <a:lnTo>
                      <a:pt x="444" y="1930"/>
                    </a:lnTo>
                    <a:lnTo>
                      <a:pt x="417" y="1987"/>
                    </a:lnTo>
                    <a:lnTo>
                      <a:pt x="392" y="2041"/>
                    </a:lnTo>
                    <a:lnTo>
                      <a:pt x="365" y="2091"/>
                    </a:lnTo>
                    <a:lnTo>
                      <a:pt x="340" y="2140"/>
                    </a:lnTo>
                    <a:lnTo>
                      <a:pt x="315" y="2186"/>
                    </a:lnTo>
                    <a:lnTo>
                      <a:pt x="289" y="2229"/>
                    </a:lnTo>
                    <a:lnTo>
                      <a:pt x="264" y="2269"/>
                    </a:lnTo>
                    <a:lnTo>
                      <a:pt x="239" y="2308"/>
                    </a:lnTo>
                    <a:lnTo>
                      <a:pt x="215" y="2344"/>
                    </a:lnTo>
                    <a:lnTo>
                      <a:pt x="192" y="2377"/>
                    </a:lnTo>
                    <a:lnTo>
                      <a:pt x="170" y="2408"/>
                    </a:lnTo>
                    <a:lnTo>
                      <a:pt x="148" y="2437"/>
                    </a:lnTo>
                    <a:lnTo>
                      <a:pt x="109" y="2487"/>
                    </a:lnTo>
                    <a:lnTo>
                      <a:pt x="75" y="2528"/>
                    </a:lnTo>
                    <a:lnTo>
                      <a:pt x="46" y="2559"/>
                    </a:lnTo>
                    <a:lnTo>
                      <a:pt x="24" y="2581"/>
                    </a:lnTo>
                    <a:lnTo>
                      <a:pt x="12" y="2595"/>
                    </a:lnTo>
                    <a:lnTo>
                      <a:pt x="6" y="2599"/>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íṩļîdê"/>
              <p:cNvSpPr/>
              <p:nvPr/>
            </p:nvSpPr>
            <p:spPr bwMode="auto">
              <a:xfrm>
                <a:off x="3043960" y="4188006"/>
                <a:ext cx="3432187" cy="944297"/>
              </a:xfrm>
              <a:custGeom>
                <a:avLst/>
                <a:gdLst>
                  <a:gd name="T0" fmla="*/ 23 w 8059"/>
                  <a:gd name="T1" fmla="*/ 2203 h 2218"/>
                  <a:gd name="T2" fmla="*/ 198 w 8059"/>
                  <a:gd name="T3" fmla="*/ 2094 h 2218"/>
                  <a:gd name="T4" fmla="*/ 511 w 8059"/>
                  <a:gd name="T5" fmla="*/ 1898 h 2218"/>
                  <a:gd name="T6" fmla="*/ 924 w 8059"/>
                  <a:gd name="T7" fmla="*/ 1637 h 2218"/>
                  <a:gd name="T8" fmla="*/ 1399 w 8059"/>
                  <a:gd name="T9" fmla="*/ 1336 h 2218"/>
                  <a:gd name="T10" fmla="*/ 1898 w 8059"/>
                  <a:gd name="T11" fmla="*/ 1016 h 2218"/>
                  <a:gd name="T12" fmla="*/ 2384 w 8059"/>
                  <a:gd name="T13" fmla="*/ 703 h 2218"/>
                  <a:gd name="T14" fmla="*/ 2818 w 8059"/>
                  <a:gd name="T15" fmla="*/ 418 h 2218"/>
                  <a:gd name="T16" fmla="*/ 3091 w 8059"/>
                  <a:gd name="T17" fmla="*/ 238 h 2218"/>
                  <a:gd name="T18" fmla="*/ 3269 w 8059"/>
                  <a:gd name="T19" fmla="*/ 144 h 2218"/>
                  <a:gd name="T20" fmla="*/ 3452 w 8059"/>
                  <a:gd name="T21" fmla="*/ 77 h 2218"/>
                  <a:gd name="T22" fmla="*/ 3636 w 8059"/>
                  <a:gd name="T23" fmla="*/ 30 h 2218"/>
                  <a:gd name="T24" fmla="*/ 3823 w 8059"/>
                  <a:gd name="T25" fmla="*/ 4 h 2218"/>
                  <a:gd name="T26" fmla="*/ 4010 w 8059"/>
                  <a:gd name="T27" fmla="*/ 0 h 2218"/>
                  <a:gd name="T28" fmla="*/ 4196 w 8059"/>
                  <a:gd name="T29" fmla="*/ 12 h 2218"/>
                  <a:gd name="T30" fmla="*/ 4381 w 8059"/>
                  <a:gd name="T31" fmla="*/ 42 h 2218"/>
                  <a:gd name="T32" fmla="*/ 4564 w 8059"/>
                  <a:gd name="T33" fmla="*/ 89 h 2218"/>
                  <a:gd name="T34" fmla="*/ 4743 w 8059"/>
                  <a:gd name="T35" fmla="*/ 149 h 2218"/>
                  <a:gd name="T36" fmla="*/ 4917 w 8059"/>
                  <a:gd name="T37" fmla="*/ 224 h 2218"/>
                  <a:gd name="T38" fmla="*/ 5086 w 8059"/>
                  <a:gd name="T39" fmla="*/ 310 h 2218"/>
                  <a:gd name="T40" fmla="*/ 5247 w 8059"/>
                  <a:gd name="T41" fmla="*/ 406 h 2218"/>
                  <a:gd name="T42" fmla="*/ 5401 w 8059"/>
                  <a:gd name="T43" fmla="*/ 512 h 2218"/>
                  <a:gd name="T44" fmla="*/ 5546 w 8059"/>
                  <a:gd name="T45" fmla="*/ 626 h 2218"/>
                  <a:gd name="T46" fmla="*/ 5680 w 8059"/>
                  <a:gd name="T47" fmla="*/ 746 h 2218"/>
                  <a:gd name="T48" fmla="*/ 5808 w 8059"/>
                  <a:gd name="T49" fmla="*/ 873 h 2218"/>
                  <a:gd name="T50" fmla="*/ 5952 w 8059"/>
                  <a:gd name="T51" fmla="*/ 999 h 2218"/>
                  <a:gd name="T52" fmla="*/ 6114 w 8059"/>
                  <a:gd name="T53" fmla="*/ 1127 h 2218"/>
                  <a:gd name="T54" fmla="*/ 6290 w 8059"/>
                  <a:gd name="T55" fmla="*/ 1252 h 2218"/>
                  <a:gd name="T56" fmla="*/ 6476 w 8059"/>
                  <a:gd name="T57" fmla="*/ 1374 h 2218"/>
                  <a:gd name="T58" fmla="*/ 6668 w 8059"/>
                  <a:gd name="T59" fmla="*/ 1493 h 2218"/>
                  <a:gd name="T60" fmla="*/ 6861 w 8059"/>
                  <a:gd name="T61" fmla="*/ 1607 h 2218"/>
                  <a:gd name="T62" fmla="*/ 7053 w 8059"/>
                  <a:gd name="T63" fmla="*/ 1715 h 2218"/>
                  <a:gd name="T64" fmla="*/ 7240 w 8059"/>
                  <a:gd name="T65" fmla="*/ 1815 h 2218"/>
                  <a:gd name="T66" fmla="*/ 7416 w 8059"/>
                  <a:gd name="T67" fmla="*/ 1907 h 2218"/>
                  <a:gd name="T68" fmla="*/ 7655 w 8059"/>
                  <a:gd name="T69" fmla="*/ 2026 h 2218"/>
                  <a:gd name="T70" fmla="*/ 7902 w 8059"/>
                  <a:gd name="T71" fmla="*/ 2146 h 2218"/>
                  <a:gd name="T72" fmla="*/ 8041 w 8059"/>
                  <a:gd name="T73" fmla="*/ 2210 h 2218"/>
                  <a:gd name="T74" fmla="*/ 0 w 8059"/>
                  <a:gd name="T75" fmla="*/ 2218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9" h="2218">
                    <a:moveTo>
                      <a:pt x="0" y="2218"/>
                    </a:moveTo>
                    <a:lnTo>
                      <a:pt x="23" y="2203"/>
                    </a:lnTo>
                    <a:lnTo>
                      <a:pt x="91" y="2161"/>
                    </a:lnTo>
                    <a:lnTo>
                      <a:pt x="198" y="2094"/>
                    </a:lnTo>
                    <a:lnTo>
                      <a:pt x="339" y="2006"/>
                    </a:lnTo>
                    <a:lnTo>
                      <a:pt x="511" y="1898"/>
                    </a:lnTo>
                    <a:lnTo>
                      <a:pt x="707" y="1774"/>
                    </a:lnTo>
                    <a:lnTo>
                      <a:pt x="924" y="1637"/>
                    </a:lnTo>
                    <a:lnTo>
                      <a:pt x="1156" y="1490"/>
                    </a:lnTo>
                    <a:lnTo>
                      <a:pt x="1399" y="1336"/>
                    </a:lnTo>
                    <a:lnTo>
                      <a:pt x="1647" y="1177"/>
                    </a:lnTo>
                    <a:lnTo>
                      <a:pt x="1898" y="1016"/>
                    </a:lnTo>
                    <a:lnTo>
                      <a:pt x="2146" y="858"/>
                    </a:lnTo>
                    <a:lnTo>
                      <a:pt x="2384" y="703"/>
                    </a:lnTo>
                    <a:lnTo>
                      <a:pt x="2610" y="556"/>
                    </a:lnTo>
                    <a:lnTo>
                      <a:pt x="2818" y="418"/>
                    </a:lnTo>
                    <a:lnTo>
                      <a:pt x="3004" y="293"/>
                    </a:lnTo>
                    <a:lnTo>
                      <a:pt x="3091" y="238"/>
                    </a:lnTo>
                    <a:lnTo>
                      <a:pt x="3180" y="188"/>
                    </a:lnTo>
                    <a:lnTo>
                      <a:pt x="3269" y="144"/>
                    </a:lnTo>
                    <a:lnTo>
                      <a:pt x="3360" y="108"/>
                    </a:lnTo>
                    <a:lnTo>
                      <a:pt x="3452" y="77"/>
                    </a:lnTo>
                    <a:lnTo>
                      <a:pt x="3544" y="50"/>
                    </a:lnTo>
                    <a:lnTo>
                      <a:pt x="3636" y="30"/>
                    </a:lnTo>
                    <a:lnTo>
                      <a:pt x="3730" y="15"/>
                    </a:lnTo>
                    <a:lnTo>
                      <a:pt x="3823" y="4"/>
                    </a:lnTo>
                    <a:lnTo>
                      <a:pt x="3916" y="0"/>
                    </a:lnTo>
                    <a:lnTo>
                      <a:pt x="4010" y="0"/>
                    </a:lnTo>
                    <a:lnTo>
                      <a:pt x="4103" y="3"/>
                    </a:lnTo>
                    <a:lnTo>
                      <a:pt x="4196" y="12"/>
                    </a:lnTo>
                    <a:lnTo>
                      <a:pt x="4289" y="25"/>
                    </a:lnTo>
                    <a:lnTo>
                      <a:pt x="4381" y="42"/>
                    </a:lnTo>
                    <a:lnTo>
                      <a:pt x="4473" y="64"/>
                    </a:lnTo>
                    <a:lnTo>
                      <a:pt x="4564" y="89"/>
                    </a:lnTo>
                    <a:lnTo>
                      <a:pt x="4654" y="117"/>
                    </a:lnTo>
                    <a:lnTo>
                      <a:pt x="4743" y="149"/>
                    </a:lnTo>
                    <a:lnTo>
                      <a:pt x="4831" y="185"/>
                    </a:lnTo>
                    <a:lnTo>
                      <a:pt x="4917" y="224"/>
                    </a:lnTo>
                    <a:lnTo>
                      <a:pt x="5002" y="265"/>
                    </a:lnTo>
                    <a:lnTo>
                      <a:pt x="5086" y="310"/>
                    </a:lnTo>
                    <a:lnTo>
                      <a:pt x="5168" y="357"/>
                    </a:lnTo>
                    <a:lnTo>
                      <a:pt x="5247" y="406"/>
                    </a:lnTo>
                    <a:lnTo>
                      <a:pt x="5325" y="458"/>
                    </a:lnTo>
                    <a:lnTo>
                      <a:pt x="5401" y="512"/>
                    </a:lnTo>
                    <a:lnTo>
                      <a:pt x="5474" y="568"/>
                    </a:lnTo>
                    <a:lnTo>
                      <a:pt x="5546" y="626"/>
                    </a:lnTo>
                    <a:lnTo>
                      <a:pt x="5613" y="686"/>
                    </a:lnTo>
                    <a:lnTo>
                      <a:pt x="5680" y="746"/>
                    </a:lnTo>
                    <a:lnTo>
                      <a:pt x="5743" y="810"/>
                    </a:lnTo>
                    <a:lnTo>
                      <a:pt x="5808" y="873"/>
                    </a:lnTo>
                    <a:lnTo>
                      <a:pt x="5878" y="936"/>
                    </a:lnTo>
                    <a:lnTo>
                      <a:pt x="5952" y="999"/>
                    </a:lnTo>
                    <a:lnTo>
                      <a:pt x="6032" y="1064"/>
                    </a:lnTo>
                    <a:lnTo>
                      <a:pt x="6114" y="1127"/>
                    </a:lnTo>
                    <a:lnTo>
                      <a:pt x="6200" y="1189"/>
                    </a:lnTo>
                    <a:lnTo>
                      <a:pt x="6290" y="1252"/>
                    </a:lnTo>
                    <a:lnTo>
                      <a:pt x="6382" y="1313"/>
                    </a:lnTo>
                    <a:lnTo>
                      <a:pt x="6476" y="1374"/>
                    </a:lnTo>
                    <a:lnTo>
                      <a:pt x="6571" y="1435"/>
                    </a:lnTo>
                    <a:lnTo>
                      <a:pt x="6668" y="1493"/>
                    </a:lnTo>
                    <a:lnTo>
                      <a:pt x="6764" y="1551"/>
                    </a:lnTo>
                    <a:lnTo>
                      <a:pt x="6861" y="1607"/>
                    </a:lnTo>
                    <a:lnTo>
                      <a:pt x="6957" y="1662"/>
                    </a:lnTo>
                    <a:lnTo>
                      <a:pt x="7053" y="1715"/>
                    </a:lnTo>
                    <a:lnTo>
                      <a:pt x="7147" y="1766"/>
                    </a:lnTo>
                    <a:lnTo>
                      <a:pt x="7240" y="1815"/>
                    </a:lnTo>
                    <a:lnTo>
                      <a:pt x="7330" y="1862"/>
                    </a:lnTo>
                    <a:lnTo>
                      <a:pt x="7416" y="1907"/>
                    </a:lnTo>
                    <a:lnTo>
                      <a:pt x="7500" y="1949"/>
                    </a:lnTo>
                    <a:lnTo>
                      <a:pt x="7655" y="2026"/>
                    </a:lnTo>
                    <a:lnTo>
                      <a:pt x="7789" y="2093"/>
                    </a:lnTo>
                    <a:lnTo>
                      <a:pt x="7902" y="2146"/>
                    </a:lnTo>
                    <a:lnTo>
                      <a:pt x="7987" y="2185"/>
                    </a:lnTo>
                    <a:lnTo>
                      <a:pt x="8041" y="2210"/>
                    </a:lnTo>
                    <a:lnTo>
                      <a:pt x="8059" y="2218"/>
                    </a:lnTo>
                    <a:lnTo>
                      <a:pt x="0" y="2218"/>
                    </a:lnTo>
                    <a:close/>
                  </a:path>
                </a:pathLst>
              </a:custGeom>
              <a:solidFill>
                <a:srgbClr val="A6D4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ïṧľiďe"/>
              <p:cNvSpPr/>
              <p:nvPr/>
            </p:nvSpPr>
            <p:spPr bwMode="auto">
              <a:xfrm>
                <a:off x="4662940" y="4188006"/>
                <a:ext cx="1813207" cy="944297"/>
              </a:xfrm>
              <a:custGeom>
                <a:avLst/>
                <a:gdLst>
                  <a:gd name="T0" fmla="*/ 0 w 4257"/>
                  <a:gd name="T1" fmla="*/ 7 h 2218"/>
                  <a:gd name="T2" fmla="*/ 68 w 4257"/>
                  <a:gd name="T3" fmla="*/ 2 h 2218"/>
                  <a:gd name="T4" fmla="*/ 136 w 4257"/>
                  <a:gd name="T5" fmla="*/ 0 h 2218"/>
                  <a:gd name="T6" fmla="*/ 203 w 4257"/>
                  <a:gd name="T7" fmla="*/ 0 h 2218"/>
                  <a:gd name="T8" fmla="*/ 271 w 4257"/>
                  <a:gd name="T9" fmla="*/ 2 h 2218"/>
                  <a:gd name="T10" fmla="*/ 339 w 4257"/>
                  <a:gd name="T11" fmla="*/ 7 h 2218"/>
                  <a:gd name="T12" fmla="*/ 407 w 4257"/>
                  <a:gd name="T13" fmla="*/ 13 h 2218"/>
                  <a:gd name="T14" fmla="*/ 474 w 4257"/>
                  <a:gd name="T15" fmla="*/ 24 h 2218"/>
                  <a:gd name="T16" fmla="*/ 541 w 4257"/>
                  <a:gd name="T17" fmla="*/ 35 h 2218"/>
                  <a:gd name="T18" fmla="*/ 608 w 4257"/>
                  <a:gd name="T19" fmla="*/ 49 h 2218"/>
                  <a:gd name="T20" fmla="*/ 674 w 4257"/>
                  <a:gd name="T21" fmla="*/ 65 h 2218"/>
                  <a:gd name="T22" fmla="*/ 741 w 4257"/>
                  <a:gd name="T23" fmla="*/ 82 h 2218"/>
                  <a:gd name="T24" fmla="*/ 806 w 4257"/>
                  <a:gd name="T25" fmla="*/ 102 h 2218"/>
                  <a:gd name="T26" fmla="*/ 871 w 4257"/>
                  <a:gd name="T27" fmla="*/ 124 h 2218"/>
                  <a:gd name="T28" fmla="*/ 936 w 4257"/>
                  <a:gd name="T29" fmla="*/ 148 h 2218"/>
                  <a:gd name="T30" fmla="*/ 999 w 4257"/>
                  <a:gd name="T31" fmla="*/ 173 h 2218"/>
                  <a:gd name="T32" fmla="*/ 1063 w 4257"/>
                  <a:gd name="T33" fmla="*/ 200 h 2218"/>
                  <a:gd name="T34" fmla="*/ 1126 w 4257"/>
                  <a:gd name="T35" fmla="*/ 228 h 2218"/>
                  <a:gd name="T36" fmla="*/ 1187 w 4257"/>
                  <a:gd name="T37" fmla="*/ 258 h 2218"/>
                  <a:gd name="T38" fmla="*/ 1248 w 4257"/>
                  <a:gd name="T39" fmla="*/ 290 h 2218"/>
                  <a:gd name="T40" fmla="*/ 1308 w 4257"/>
                  <a:gd name="T41" fmla="*/ 324 h 2218"/>
                  <a:gd name="T42" fmla="*/ 1367 w 4257"/>
                  <a:gd name="T43" fmla="*/ 357 h 2218"/>
                  <a:gd name="T44" fmla="*/ 1426 w 4257"/>
                  <a:gd name="T45" fmla="*/ 394 h 2218"/>
                  <a:gd name="T46" fmla="*/ 1482 w 4257"/>
                  <a:gd name="T47" fmla="*/ 431 h 2218"/>
                  <a:gd name="T48" fmla="*/ 1538 w 4257"/>
                  <a:gd name="T49" fmla="*/ 468 h 2218"/>
                  <a:gd name="T50" fmla="*/ 1593 w 4257"/>
                  <a:gd name="T51" fmla="*/ 508 h 2218"/>
                  <a:gd name="T52" fmla="*/ 1646 w 4257"/>
                  <a:gd name="T53" fmla="*/ 548 h 2218"/>
                  <a:gd name="T54" fmla="*/ 1699 w 4257"/>
                  <a:gd name="T55" fmla="*/ 589 h 2218"/>
                  <a:gd name="T56" fmla="*/ 1751 w 4257"/>
                  <a:gd name="T57" fmla="*/ 632 h 2218"/>
                  <a:gd name="T58" fmla="*/ 1800 w 4257"/>
                  <a:gd name="T59" fmla="*/ 675 h 2218"/>
                  <a:gd name="T60" fmla="*/ 1848 w 4257"/>
                  <a:gd name="T61" fmla="*/ 719 h 2218"/>
                  <a:gd name="T62" fmla="*/ 1895 w 4257"/>
                  <a:gd name="T63" fmla="*/ 764 h 2218"/>
                  <a:gd name="T64" fmla="*/ 1941 w 4257"/>
                  <a:gd name="T65" fmla="*/ 810 h 2218"/>
                  <a:gd name="T66" fmla="*/ 2006 w 4257"/>
                  <a:gd name="T67" fmla="*/ 873 h 2218"/>
                  <a:gd name="T68" fmla="*/ 2076 w 4257"/>
                  <a:gd name="T69" fmla="*/ 936 h 2218"/>
                  <a:gd name="T70" fmla="*/ 2150 w 4257"/>
                  <a:gd name="T71" fmla="*/ 999 h 2218"/>
                  <a:gd name="T72" fmla="*/ 2230 w 4257"/>
                  <a:gd name="T73" fmla="*/ 1064 h 2218"/>
                  <a:gd name="T74" fmla="*/ 2312 w 4257"/>
                  <a:gd name="T75" fmla="*/ 1127 h 2218"/>
                  <a:gd name="T76" fmla="*/ 2398 w 4257"/>
                  <a:gd name="T77" fmla="*/ 1189 h 2218"/>
                  <a:gd name="T78" fmla="*/ 2488 w 4257"/>
                  <a:gd name="T79" fmla="*/ 1252 h 2218"/>
                  <a:gd name="T80" fmla="*/ 2580 w 4257"/>
                  <a:gd name="T81" fmla="*/ 1313 h 2218"/>
                  <a:gd name="T82" fmla="*/ 2674 w 4257"/>
                  <a:gd name="T83" fmla="*/ 1374 h 2218"/>
                  <a:gd name="T84" fmla="*/ 2769 w 4257"/>
                  <a:gd name="T85" fmla="*/ 1435 h 2218"/>
                  <a:gd name="T86" fmla="*/ 2866 w 4257"/>
                  <a:gd name="T87" fmla="*/ 1493 h 2218"/>
                  <a:gd name="T88" fmla="*/ 2962 w 4257"/>
                  <a:gd name="T89" fmla="*/ 1551 h 2218"/>
                  <a:gd name="T90" fmla="*/ 3059 w 4257"/>
                  <a:gd name="T91" fmla="*/ 1607 h 2218"/>
                  <a:gd name="T92" fmla="*/ 3155 w 4257"/>
                  <a:gd name="T93" fmla="*/ 1662 h 2218"/>
                  <a:gd name="T94" fmla="*/ 3251 w 4257"/>
                  <a:gd name="T95" fmla="*/ 1715 h 2218"/>
                  <a:gd name="T96" fmla="*/ 3345 w 4257"/>
                  <a:gd name="T97" fmla="*/ 1766 h 2218"/>
                  <a:gd name="T98" fmla="*/ 3438 w 4257"/>
                  <a:gd name="T99" fmla="*/ 1815 h 2218"/>
                  <a:gd name="T100" fmla="*/ 3528 w 4257"/>
                  <a:gd name="T101" fmla="*/ 1862 h 2218"/>
                  <a:gd name="T102" fmla="*/ 3614 w 4257"/>
                  <a:gd name="T103" fmla="*/ 1907 h 2218"/>
                  <a:gd name="T104" fmla="*/ 3698 w 4257"/>
                  <a:gd name="T105" fmla="*/ 1949 h 2218"/>
                  <a:gd name="T106" fmla="*/ 3853 w 4257"/>
                  <a:gd name="T107" fmla="*/ 2026 h 2218"/>
                  <a:gd name="T108" fmla="*/ 3987 w 4257"/>
                  <a:gd name="T109" fmla="*/ 2093 h 2218"/>
                  <a:gd name="T110" fmla="*/ 4100 w 4257"/>
                  <a:gd name="T111" fmla="*/ 2146 h 2218"/>
                  <a:gd name="T112" fmla="*/ 4185 w 4257"/>
                  <a:gd name="T113" fmla="*/ 2185 h 2218"/>
                  <a:gd name="T114" fmla="*/ 4239 w 4257"/>
                  <a:gd name="T115" fmla="*/ 2210 h 2218"/>
                  <a:gd name="T116" fmla="*/ 4257 w 4257"/>
                  <a:gd name="T117" fmla="*/ 2218 h 2218"/>
                  <a:gd name="T118" fmla="*/ 0 w 4257"/>
                  <a:gd name="T119" fmla="*/ 2218 h 2218"/>
                  <a:gd name="T120" fmla="*/ 0 w 4257"/>
                  <a:gd name="T121" fmla="*/ 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57" h="2218">
                    <a:moveTo>
                      <a:pt x="0" y="7"/>
                    </a:moveTo>
                    <a:lnTo>
                      <a:pt x="68" y="2"/>
                    </a:lnTo>
                    <a:lnTo>
                      <a:pt x="136" y="0"/>
                    </a:lnTo>
                    <a:lnTo>
                      <a:pt x="203" y="0"/>
                    </a:lnTo>
                    <a:lnTo>
                      <a:pt x="271" y="2"/>
                    </a:lnTo>
                    <a:lnTo>
                      <a:pt x="339" y="7"/>
                    </a:lnTo>
                    <a:lnTo>
                      <a:pt x="407" y="13"/>
                    </a:lnTo>
                    <a:lnTo>
                      <a:pt x="474" y="24"/>
                    </a:lnTo>
                    <a:lnTo>
                      <a:pt x="541" y="35"/>
                    </a:lnTo>
                    <a:lnTo>
                      <a:pt x="608" y="49"/>
                    </a:lnTo>
                    <a:lnTo>
                      <a:pt x="674" y="65"/>
                    </a:lnTo>
                    <a:lnTo>
                      <a:pt x="741" y="82"/>
                    </a:lnTo>
                    <a:lnTo>
                      <a:pt x="806" y="102"/>
                    </a:lnTo>
                    <a:lnTo>
                      <a:pt x="871" y="124"/>
                    </a:lnTo>
                    <a:lnTo>
                      <a:pt x="936" y="148"/>
                    </a:lnTo>
                    <a:lnTo>
                      <a:pt x="999" y="173"/>
                    </a:lnTo>
                    <a:lnTo>
                      <a:pt x="1063" y="200"/>
                    </a:lnTo>
                    <a:lnTo>
                      <a:pt x="1126" y="228"/>
                    </a:lnTo>
                    <a:lnTo>
                      <a:pt x="1187" y="258"/>
                    </a:lnTo>
                    <a:lnTo>
                      <a:pt x="1248" y="290"/>
                    </a:lnTo>
                    <a:lnTo>
                      <a:pt x="1308" y="324"/>
                    </a:lnTo>
                    <a:lnTo>
                      <a:pt x="1367" y="357"/>
                    </a:lnTo>
                    <a:lnTo>
                      <a:pt x="1426" y="394"/>
                    </a:lnTo>
                    <a:lnTo>
                      <a:pt x="1482" y="431"/>
                    </a:lnTo>
                    <a:lnTo>
                      <a:pt x="1538" y="468"/>
                    </a:lnTo>
                    <a:lnTo>
                      <a:pt x="1593" y="508"/>
                    </a:lnTo>
                    <a:lnTo>
                      <a:pt x="1646" y="548"/>
                    </a:lnTo>
                    <a:lnTo>
                      <a:pt x="1699" y="589"/>
                    </a:lnTo>
                    <a:lnTo>
                      <a:pt x="1751" y="632"/>
                    </a:lnTo>
                    <a:lnTo>
                      <a:pt x="1800" y="675"/>
                    </a:lnTo>
                    <a:lnTo>
                      <a:pt x="1848" y="719"/>
                    </a:lnTo>
                    <a:lnTo>
                      <a:pt x="1895" y="764"/>
                    </a:lnTo>
                    <a:lnTo>
                      <a:pt x="1941" y="810"/>
                    </a:lnTo>
                    <a:lnTo>
                      <a:pt x="2006" y="873"/>
                    </a:lnTo>
                    <a:lnTo>
                      <a:pt x="2076" y="936"/>
                    </a:lnTo>
                    <a:lnTo>
                      <a:pt x="2150" y="999"/>
                    </a:lnTo>
                    <a:lnTo>
                      <a:pt x="2230" y="1064"/>
                    </a:lnTo>
                    <a:lnTo>
                      <a:pt x="2312" y="1127"/>
                    </a:lnTo>
                    <a:lnTo>
                      <a:pt x="2398" y="1189"/>
                    </a:lnTo>
                    <a:lnTo>
                      <a:pt x="2488" y="1252"/>
                    </a:lnTo>
                    <a:lnTo>
                      <a:pt x="2580" y="1313"/>
                    </a:lnTo>
                    <a:lnTo>
                      <a:pt x="2674" y="1374"/>
                    </a:lnTo>
                    <a:lnTo>
                      <a:pt x="2769" y="1435"/>
                    </a:lnTo>
                    <a:lnTo>
                      <a:pt x="2866" y="1493"/>
                    </a:lnTo>
                    <a:lnTo>
                      <a:pt x="2962" y="1551"/>
                    </a:lnTo>
                    <a:lnTo>
                      <a:pt x="3059" y="1607"/>
                    </a:lnTo>
                    <a:lnTo>
                      <a:pt x="3155" y="1662"/>
                    </a:lnTo>
                    <a:lnTo>
                      <a:pt x="3251" y="1715"/>
                    </a:lnTo>
                    <a:lnTo>
                      <a:pt x="3345" y="1766"/>
                    </a:lnTo>
                    <a:lnTo>
                      <a:pt x="3438" y="1815"/>
                    </a:lnTo>
                    <a:lnTo>
                      <a:pt x="3528" y="1862"/>
                    </a:lnTo>
                    <a:lnTo>
                      <a:pt x="3614" y="1907"/>
                    </a:lnTo>
                    <a:lnTo>
                      <a:pt x="3698" y="1949"/>
                    </a:lnTo>
                    <a:lnTo>
                      <a:pt x="3853" y="2026"/>
                    </a:lnTo>
                    <a:lnTo>
                      <a:pt x="3987" y="2093"/>
                    </a:lnTo>
                    <a:lnTo>
                      <a:pt x="4100" y="2146"/>
                    </a:lnTo>
                    <a:lnTo>
                      <a:pt x="4185" y="2185"/>
                    </a:lnTo>
                    <a:lnTo>
                      <a:pt x="4239" y="2210"/>
                    </a:lnTo>
                    <a:lnTo>
                      <a:pt x="4257" y="2218"/>
                    </a:lnTo>
                    <a:lnTo>
                      <a:pt x="0" y="2218"/>
                    </a:lnTo>
                    <a:lnTo>
                      <a:pt x="0" y="7"/>
                    </a:lnTo>
                    <a:close/>
                  </a:path>
                </a:pathLst>
              </a:custGeom>
              <a:solidFill>
                <a:srgbClr val="91B4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íṩḻîḑé"/>
              <p:cNvSpPr/>
              <p:nvPr/>
            </p:nvSpPr>
            <p:spPr bwMode="auto">
              <a:xfrm>
                <a:off x="4527493" y="1143000"/>
                <a:ext cx="848463" cy="750071"/>
              </a:xfrm>
              <a:custGeom>
                <a:avLst/>
                <a:gdLst>
                  <a:gd name="T0" fmla="*/ 1987 w 1991"/>
                  <a:gd name="T1" fmla="*/ 1753 h 1760"/>
                  <a:gd name="T2" fmla="*/ 1954 w 1991"/>
                  <a:gd name="T3" fmla="*/ 1704 h 1760"/>
                  <a:gd name="T4" fmla="*/ 1887 w 1991"/>
                  <a:gd name="T5" fmla="*/ 1611 h 1760"/>
                  <a:gd name="T6" fmla="*/ 1791 w 1991"/>
                  <a:gd name="T7" fmla="*/ 1482 h 1760"/>
                  <a:gd name="T8" fmla="*/ 1698 w 1991"/>
                  <a:gd name="T9" fmla="*/ 1368 h 1760"/>
                  <a:gd name="T10" fmla="*/ 1627 w 1991"/>
                  <a:gd name="T11" fmla="*/ 1285 h 1760"/>
                  <a:gd name="T12" fmla="*/ 1548 w 1991"/>
                  <a:gd name="T13" fmla="*/ 1197 h 1760"/>
                  <a:gd name="T14" fmla="*/ 1463 w 1991"/>
                  <a:gd name="T15" fmla="*/ 1106 h 1760"/>
                  <a:gd name="T16" fmla="*/ 1372 w 1991"/>
                  <a:gd name="T17" fmla="*/ 1012 h 1760"/>
                  <a:gd name="T18" fmla="*/ 1272 w 1991"/>
                  <a:gd name="T19" fmla="*/ 917 h 1760"/>
                  <a:gd name="T20" fmla="*/ 1166 w 1991"/>
                  <a:gd name="T21" fmla="*/ 821 h 1760"/>
                  <a:gd name="T22" fmla="*/ 1055 w 1991"/>
                  <a:gd name="T23" fmla="*/ 726 h 1760"/>
                  <a:gd name="T24" fmla="*/ 880 w 1991"/>
                  <a:gd name="T25" fmla="*/ 589 h 1760"/>
                  <a:gd name="T26" fmla="*/ 669 w 1991"/>
                  <a:gd name="T27" fmla="*/ 431 h 1760"/>
                  <a:gd name="T28" fmla="*/ 485 w 1991"/>
                  <a:gd name="T29" fmla="*/ 300 h 1760"/>
                  <a:gd name="T30" fmla="*/ 327 w 1991"/>
                  <a:gd name="T31" fmla="*/ 195 h 1760"/>
                  <a:gd name="T32" fmla="*/ 201 w 1991"/>
                  <a:gd name="T33" fmla="*/ 115 h 1760"/>
                  <a:gd name="T34" fmla="*/ 103 w 1991"/>
                  <a:gd name="T35" fmla="*/ 56 h 1760"/>
                  <a:gd name="T36" fmla="*/ 38 w 1991"/>
                  <a:gd name="T37" fmla="*/ 20 h 1760"/>
                  <a:gd name="T38" fmla="*/ 5 w 1991"/>
                  <a:gd name="T39" fmla="*/ 2 h 1760"/>
                  <a:gd name="T40" fmla="*/ 1 w 1991"/>
                  <a:gd name="T41" fmla="*/ 7 h 1760"/>
                  <a:gd name="T42" fmla="*/ 14 w 1991"/>
                  <a:gd name="T43" fmla="*/ 59 h 1760"/>
                  <a:gd name="T44" fmla="*/ 36 w 1991"/>
                  <a:gd name="T45" fmla="*/ 128 h 1760"/>
                  <a:gd name="T46" fmla="*/ 56 w 1991"/>
                  <a:gd name="T47" fmla="*/ 186 h 1760"/>
                  <a:gd name="T48" fmla="*/ 83 w 1991"/>
                  <a:gd name="T49" fmla="*/ 254 h 1760"/>
                  <a:gd name="T50" fmla="*/ 116 w 1991"/>
                  <a:gd name="T51" fmla="*/ 329 h 1760"/>
                  <a:gd name="T52" fmla="*/ 157 w 1991"/>
                  <a:gd name="T53" fmla="*/ 411 h 1760"/>
                  <a:gd name="T54" fmla="*/ 207 w 1991"/>
                  <a:gd name="T55" fmla="*/ 500 h 1760"/>
                  <a:gd name="T56" fmla="*/ 265 w 1991"/>
                  <a:gd name="T57" fmla="*/ 593 h 1760"/>
                  <a:gd name="T58" fmla="*/ 332 w 1991"/>
                  <a:gd name="T59" fmla="*/ 691 h 1760"/>
                  <a:gd name="T60" fmla="*/ 410 w 1991"/>
                  <a:gd name="T61" fmla="*/ 790 h 1760"/>
                  <a:gd name="T62" fmla="*/ 499 w 1991"/>
                  <a:gd name="T63" fmla="*/ 894 h 1760"/>
                  <a:gd name="T64" fmla="*/ 599 w 1991"/>
                  <a:gd name="T65" fmla="*/ 997 h 1760"/>
                  <a:gd name="T66" fmla="*/ 711 w 1991"/>
                  <a:gd name="T67" fmla="*/ 1102 h 1760"/>
                  <a:gd name="T68" fmla="*/ 834 w 1991"/>
                  <a:gd name="T69" fmla="*/ 1204 h 1760"/>
                  <a:gd name="T70" fmla="*/ 956 w 1991"/>
                  <a:gd name="T71" fmla="*/ 1297 h 1760"/>
                  <a:gd name="T72" fmla="*/ 1074 w 1991"/>
                  <a:gd name="T73" fmla="*/ 1379 h 1760"/>
                  <a:gd name="T74" fmla="*/ 1188 w 1991"/>
                  <a:gd name="T75" fmla="*/ 1450 h 1760"/>
                  <a:gd name="T76" fmla="*/ 1297 w 1991"/>
                  <a:gd name="T77" fmla="*/ 1512 h 1760"/>
                  <a:gd name="T78" fmla="*/ 1400 w 1991"/>
                  <a:gd name="T79" fmla="*/ 1566 h 1760"/>
                  <a:gd name="T80" fmla="*/ 1498 w 1991"/>
                  <a:gd name="T81" fmla="*/ 1611 h 1760"/>
                  <a:gd name="T82" fmla="*/ 1589 w 1991"/>
                  <a:gd name="T83" fmla="*/ 1649 h 1760"/>
                  <a:gd name="T84" fmla="*/ 1671 w 1991"/>
                  <a:gd name="T85" fmla="*/ 1680 h 1760"/>
                  <a:gd name="T86" fmla="*/ 1746 w 1991"/>
                  <a:gd name="T87" fmla="*/ 1704 h 1760"/>
                  <a:gd name="T88" fmla="*/ 1842 w 1991"/>
                  <a:gd name="T89" fmla="*/ 1731 h 1760"/>
                  <a:gd name="T90" fmla="*/ 1936 w 1991"/>
                  <a:gd name="T91" fmla="*/ 1752 h 1760"/>
                  <a:gd name="T92" fmla="*/ 1985 w 1991"/>
                  <a:gd name="T93" fmla="*/ 176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91" h="1760">
                    <a:moveTo>
                      <a:pt x="1991" y="1760"/>
                    </a:moveTo>
                    <a:lnTo>
                      <a:pt x="1987" y="1753"/>
                    </a:lnTo>
                    <a:lnTo>
                      <a:pt x="1975" y="1735"/>
                    </a:lnTo>
                    <a:lnTo>
                      <a:pt x="1954" y="1704"/>
                    </a:lnTo>
                    <a:lnTo>
                      <a:pt x="1924" y="1663"/>
                    </a:lnTo>
                    <a:lnTo>
                      <a:pt x="1887" y="1611"/>
                    </a:lnTo>
                    <a:lnTo>
                      <a:pt x="1842" y="1550"/>
                    </a:lnTo>
                    <a:lnTo>
                      <a:pt x="1791" y="1482"/>
                    </a:lnTo>
                    <a:lnTo>
                      <a:pt x="1731" y="1407"/>
                    </a:lnTo>
                    <a:lnTo>
                      <a:pt x="1698" y="1368"/>
                    </a:lnTo>
                    <a:lnTo>
                      <a:pt x="1663" y="1327"/>
                    </a:lnTo>
                    <a:lnTo>
                      <a:pt x="1627" y="1285"/>
                    </a:lnTo>
                    <a:lnTo>
                      <a:pt x="1589" y="1242"/>
                    </a:lnTo>
                    <a:lnTo>
                      <a:pt x="1548" y="1197"/>
                    </a:lnTo>
                    <a:lnTo>
                      <a:pt x="1507" y="1152"/>
                    </a:lnTo>
                    <a:lnTo>
                      <a:pt x="1463" y="1106"/>
                    </a:lnTo>
                    <a:lnTo>
                      <a:pt x="1419" y="1059"/>
                    </a:lnTo>
                    <a:lnTo>
                      <a:pt x="1372" y="1012"/>
                    </a:lnTo>
                    <a:lnTo>
                      <a:pt x="1322" y="965"/>
                    </a:lnTo>
                    <a:lnTo>
                      <a:pt x="1272" y="917"/>
                    </a:lnTo>
                    <a:lnTo>
                      <a:pt x="1220" y="870"/>
                    </a:lnTo>
                    <a:lnTo>
                      <a:pt x="1166" y="821"/>
                    </a:lnTo>
                    <a:lnTo>
                      <a:pt x="1111" y="774"/>
                    </a:lnTo>
                    <a:lnTo>
                      <a:pt x="1055" y="726"/>
                    </a:lnTo>
                    <a:lnTo>
                      <a:pt x="996" y="679"/>
                    </a:lnTo>
                    <a:lnTo>
                      <a:pt x="880" y="589"/>
                    </a:lnTo>
                    <a:lnTo>
                      <a:pt x="771" y="506"/>
                    </a:lnTo>
                    <a:lnTo>
                      <a:pt x="669" y="431"/>
                    </a:lnTo>
                    <a:lnTo>
                      <a:pt x="573" y="362"/>
                    </a:lnTo>
                    <a:lnTo>
                      <a:pt x="485" y="300"/>
                    </a:lnTo>
                    <a:lnTo>
                      <a:pt x="402" y="244"/>
                    </a:lnTo>
                    <a:lnTo>
                      <a:pt x="327" y="195"/>
                    </a:lnTo>
                    <a:lnTo>
                      <a:pt x="261" y="152"/>
                    </a:lnTo>
                    <a:lnTo>
                      <a:pt x="201" y="115"/>
                    </a:lnTo>
                    <a:lnTo>
                      <a:pt x="148" y="83"/>
                    </a:lnTo>
                    <a:lnTo>
                      <a:pt x="103" y="56"/>
                    </a:lnTo>
                    <a:lnTo>
                      <a:pt x="67" y="36"/>
                    </a:lnTo>
                    <a:lnTo>
                      <a:pt x="38" y="20"/>
                    </a:lnTo>
                    <a:lnTo>
                      <a:pt x="17" y="9"/>
                    </a:lnTo>
                    <a:lnTo>
                      <a:pt x="5" y="2"/>
                    </a:lnTo>
                    <a:lnTo>
                      <a:pt x="0" y="0"/>
                    </a:lnTo>
                    <a:lnTo>
                      <a:pt x="1" y="7"/>
                    </a:lnTo>
                    <a:lnTo>
                      <a:pt x="6" y="26"/>
                    </a:lnTo>
                    <a:lnTo>
                      <a:pt x="14" y="59"/>
                    </a:lnTo>
                    <a:lnTo>
                      <a:pt x="26" y="102"/>
                    </a:lnTo>
                    <a:lnTo>
                      <a:pt x="36" y="128"/>
                    </a:lnTo>
                    <a:lnTo>
                      <a:pt x="45" y="156"/>
                    </a:lnTo>
                    <a:lnTo>
                      <a:pt x="56" y="186"/>
                    </a:lnTo>
                    <a:lnTo>
                      <a:pt x="69" y="219"/>
                    </a:lnTo>
                    <a:lnTo>
                      <a:pt x="83" y="254"/>
                    </a:lnTo>
                    <a:lnTo>
                      <a:pt x="99" y="291"/>
                    </a:lnTo>
                    <a:lnTo>
                      <a:pt x="116" y="329"/>
                    </a:lnTo>
                    <a:lnTo>
                      <a:pt x="136" y="369"/>
                    </a:lnTo>
                    <a:lnTo>
                      <a:pt x="157" y="411"/>
                    </a:lnTo>
                    <a:lnTo>
                      <a:pt x="182" y="455"/>
                    </a:lnTo>
                    <a:lnTo>
                      <a:pt x="207" y="500"/>
                    </a:lnTo>
                    <a:lnTo>
                      <a:pt x="234" y="546"/>
                    </a:lnTo>
                    <a:lnTo>
                      <a:pt x="265" y="593"/>
                    </a:lnTo>
                    <a:lnTo>
                      <a:pt x="298" y="641"/>
                    </a:lnTo>
                    <a:lnTo>
                      <a:pt x="332" y="691"/>
                    </a:lnTo>
                    <a:lnTo>
                      <a:pt x="370" y="740"/>
                    </a:lnTo>
                    <a:lnTo>
                      <a:pt x="410" y="790"/>
                    </a:lnTo>
                    <a:lnTo>
                      <a:pt x="453" y="842"/>
                    </a:lnTo>
                    <a:lnTo>
                      <a:pt x="499" y="894"/>
                    </a:lnTo>
                    <a:lnTo>
                      <a:pt x="547" y="946"/>
                    </a:lnTo>
                    <a:lnTo>
                      <a:pt x="599" y="997"/>
                    </a:lnTo>
                    <a:lnTo>
                      <a:pt x="654" y="1050"/>
                    </a:lnTo>
                    <a:lnTo>
                      <a:pt x="711" y="1102"/>
                    </a:lnTo>
                    <a:lnTo>
                      <a:pt x="772" y="1154"/>
                    </a:lnTo>
                    <a:lnTo>
                      <a:pt x="834" y="1204"/>
                    </a:lnTo>
                    <a:lnTo>
                      <a:pt x="895" y="1252"/>
                    </a:lnTo>
                    <a:lnTo>
                      <a:pt x="956" y="1297"/>
                    </a:lnTo>
                    <a:lnTo>
                      <a:pt x="1015" y="1339"/>
                    </a:lnTo>
                    <a:lnTo>
                      <a:pt x="1074" y="1379"/>
                    </a:lnTo>
                    <a:lnTo>
                      <a:pt x="1131" y="1415"/>
                    </a:lnTo>
                    <a:lnTo>
                      <a:pt x="1188" y="1450"/>
                    </a:lnTo>
                    <a:lnTo>
                      <a:pt x="1243" y="1482"/>
                    </a:lnTo>
                    <a:lnTo>
                      <a:pt x="1297" y="1512"/>
                    </a:lnTo>
                    <a:lnTo>
                      <a:pt x="1350" y="1540"/>
                    </a:lnTo>
                    <a:lnTo>
                      <a:pt x="1400" y="1566"/>
                    </a:lnTo>
                    <a:lnTo>
                      <a:pt x="1450" y="1589"/>
                    </a:lnTo>
                    <a:lnTo>
                      <a:pt x="1498" y="1611"/>
                    </a:lnTo>
                    <a:lnTo>
                      <a:pt x="1544" y="1630"/>
                    </a:lnTo>
                    <a:lnTo>
                      <a:pt x="1589" y="1649"/>
                    </a:lnTo>
                    <a:lnTo>
                      <a:pt x="1631" y="1665"/>
                    </a:lnTo>
                    <a:lnTo>
                      <a:pt x="1671" y="1680"/>
                    </a:lnTo>
                    <a:lnTo>
                      <a:pt x="1710" y="1692"/>
                    </a:lnTo>
                    <a:lnTo>
                      <a:pt x="1746" y="1704"/>
                    </a:lnTo>
                    <a:lnTo>
                      <a:pt x="1780" y="1714"/>
                    </a:lnTo>
                    <a:lnTo>
                      <a:pt x="1842" y="1731"/>
                    </a:lnTo>
                    <a:lnTo>
                      <a:pt x="1894" y="1744"/>
                    </a:lnTo>
                    <a:lnTo>
                      <a:pt x="1936" y="1752"/>
                    </a:lnTo>
                    <a:lnTo>
                      <a:pt x="1965" y="1757"/>
                    </a:lnTo>
                    <a:lnTo>
                      <a:pt x="1985" y="1760"/>
                    </a:lnTo>
                    <a:lnTo>
                      <a:pt x="1991" y="1760"/>
                    </a:lnTo>
                    <a:close/>
                  </a:path>
                </a:pathLst>
              </a:custGeom>
              <a:solidFill>
                <a:srgbClr val="286D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ŝḻïďé"/>
              <p:cNvSpPr/>
              <p:nvPr/>
            </p:nvSpPr>
            <p:spPr bwMode="auto">
              <a:xfrm>
                <a:off x="5230286" y="1817680"/>
                <a:ext cx="314340" cy="314340"/>
              </a:xfrm>
              <a:custGeom>
                <a:avLst/>
                <a:gdLst>
                  <a:gd name="T0" fmla="*/ 407 w 739"/>
                  <a:gd name="T1" fmla="*/ 1 h 738"/>
                  <a:gd name="T2" fmla="*/ 461 w 739"/>
                  <a:gd name="T3" fmla="*/ 12 h 738"/>
                  <a:gd name="T4" fmla="*/ 513 w 739"/>
                  <a:gd name="T5" fmla="*/ 29 h 738"/>
                  <a:gd name="T6" fmla="*/ 561 w 739"/>
                  <a:gd name="T7" fmla="*/ 53 h 738"/>
                  <a:gd name="T8" fmla="*/ 605 w 739"/>
                  <a:gd name="T9" fmla="*/ 84 h 738"/>
                  <a:gd name="T10" fmla="*/ 642 w 739"/>
                  <a:gd name="T11" fmla="*/ 121 h 738"/>
                  <a:gd name="T12" fmla="*/ 676 w 739"/>
                  <a:gd name="T13" fmla="*/ 162 h 738"/>
                  <a:gd name="T14" fmla="*/ 702 w 739"/>
                  <a:gd name="T15" fmla="*/ 209 h 738"/>
                  <a:gd name="T16" fmla="*/ 722 w 739"/>
                  <a:gd name="T17" fmla="*/ 259 h 738"/>
                  <a:gd name="T18" fmla="*/ 734 w 739"/>
                  <a:gd name="T19" fmla="*/ 313 h 738"/>
                  <a:gd name="T20" fmla="*/ 739 w 739"/>
                  <a:gd name="T21" fmla="*/ 369 h 738"/>
                  <a:gd name="T22" fmla="*/ 734 w 739"/>
                  <a:gd name="T23" fmla="*/ 425 h 738"/>
                  <a:gd name="T24" fmla="*/ 722 w 739"/>
                  <a:gd name="T25" fmla="*/ 478 h 738"/>
                  <a:gd name="T26" fmla="*/ 702 w 739"/>
                  <a:gd name="T27" fmla="*/ 529 h 738"/>
                  <a:gd name="T28" fmla="*/ 676 w 739"/>
                  <a:gd name="T29" fmla="*/ 576 h 738"/>
                  <a:gd name="T30" fmla="*/ 642 w 739"/>
                  <a:gd name="T31" fmla="*/ 617 h 738"/>
                  <a:gd name="T32" fmla="*/ 605 w 739"/>
                  <a:gd name="T33" fmla="*/ 654 h 738"/>
                  <a:gd name="T34" fmla="*/ 561 w 739"/>
                  <a:gd name="T35" fmla="*/ 685 h 738"/>
                  <a:gd name="T36" fmla="*/ 513 w 739"/>
                  <a:gd name="T37" fmla="*/ 709 h 738"/>
                  <a:gd name="T38" fmla="*/ 461 w 739"/>
                  <a:gd name="T39" fmla="*/ 726 h 738"/>
                  <a:gd name="T40" fmla="*/ 407 w 739"/>
                  <a:gd name="T41" fmla="*/ 737 h 738"/>
                  <a:gd name="T42" fmla="*/ 351 w 739"/>
                  <a:gd name="T43" fmla="*/ 738 h 738"/>
                  <a:gd name="T44" fmla="*/ 294 w 739"/>
                  <a:gd name="T45" fmla="*/ 731 h 738"/>
                  <a:gd name="T46" fmla="*/ 243 w 739"/>
                  <a:gd name="T47" fmla="*/ 716 h 738"/>
                  <a:gd name="T48" fmla="*/ 193 w 739"/>
                  <a:gd name="T49" fmla="*/ 693 h 738"/>
                  <a:gd name="T50" fmla="*/ 149 w 739"/>
                  <a:gd name="T51" fmla="*/ 664 h 738"/>
                  <a:gd name="T52" fmla="*/ 108 w 739"/>
                  <a:gd name="T53" fmla="*/ 630 h 738"/>
                  <a:gd name="T54" fmla="*/ 74 w 739"/>
                  <a:gd name="T55" fmla="*/ 590 h 738"/>
                  <a:gd name="T56" fmla="*/ 45 w 739"/>
                  <a:gd name="T57" fmla="*/ 545 h 738"/>
                  <a:gd name="T58" fmla="*/ 22 w 739"/>
                  <a:gd name="T59" fmla="*/ 495 h 738"/>
                  <a:gd name="T60" fmla="*/ 7 w 739"/>
                  <a:gd name="T61" fmla="*/ 444 h 738"/>
                  <a:gd name="T62" fmla="*/ 0 w 739"/>
                  <a:gd name="T63" fmla="*/ 387 h 738"/>
                  <a:gd name="T64" fmla="*/ 2 w 739"/>
                  <a:gd name="T65" fmla="*/ 331 h 738"/>
                  <a:gd name="T66" fmla="*/ 12 w 739"/>
                  <a:gd name="T67" fmla="*/ 277 h 738"/>
                  <a:gd name="T68" fmla="*/ 29 w 739"/>
                  <a:gd name="T69" fmla="*/ 225 h 738"/>
                  <a:gd name="T70" fmla="*/ 53 w 739"/>
                  <a:gd name="T71" fmla="*/ 177 h 738"/>
                  <a:gd name="T72" fmla="*/ 84 w 739"/>
                  <a:gd name="T73" fmla="*/ 134 h 738"/>
                  <a:gd name="T74" fmla="*/ 121 w 739"/>
                  <a:gd name="T75" fmla="*/ 96 h 738"/>
                  <a:gd name="T76" fmla="*/ 162 w 739"/>
                  <a:gd name="T77" fmla="*/ 62 h 738"/>
                  <a:gd name="T78" fmla="*/ 209 w 739"/>
                  <a:gd name="T79" fmla="*/ 36 h 738"/>
                  <a:gd name="T80" fmla="*/ 260 w 739"/>
                  <a:gd name="T81" fmla="*/ 16 h 738"/>
                  <a:gd name="T82" fmla="*/ 313 w 739"/>
                  <a:gd name="T83" fmla="*/ 4 h 738"/>
                  <a:gd name="T84" fmla="*/ 369 w 739"/>
                  <a:gd name="T85"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9" h="738">
                    <a:moveTo>
                      <a:pt x="369" y="0"/>
                    </a:moveTo>
                    <a:lnTo>
                      <a:pt x="389" y="0"/>
                    </a:lnTo>
                    <a:lnTo>
                      <a:pt x="407" y="1"/>
                    </a:lnTo>
                    <a:lnTo>
                      <a:pt x="425" y="4"/>
                    </a:lnTo>
                    <a:lnTo>
                      <a:pt x="444" y="7"/>
                    </a:lnTo>
                    <a:lnTo>
                      <a:pt x="461" y="12"/>
                    </a:lnTo>
                    <a:lnTo>
                      <a:pt x="479" y="16"/>
                    </a:lnTo>
                    <a:lnTo>
                      <a:pt x="497" y="22"/>
                    </a:lnTo>
                    <a:lnTo>
                      <a:pt x="513" y="29"/>
                    </a:lnTo>
                    <a:lnTo>
                      <a:pt x="529" y="36"/>
                    </a:lnTo>
                    <a:lnTo>
                      <a:pt x="545" y="44"/>
                    </a:lnTo>
                    <a:lnTo>
                      <a:pt x="561" y="53"/>
                    </a:lnTo>
                    <a:lnTo>
                      <a:pt x="576" y="62"/>
                    </a:lnTo>
                    <a:lnTo>
                      <a:pt x="590" y="73"/>
                    </a:lnTo>
                    <a:lnTo>
                      <a:pt x="605" y="84"/>
                    </a:lnTo>
                    <a:lnTo>
                      <a:pt x="617" y="96"/>
                    </a:lnTo>
                    <a:lnTo>
                      <a:pt x="630" y="108"/>
                    </a:lnTo>
                    <a:lnTo>
                      <a:pt x="642" y="121"/>
                    </a:lnTo>
                    <a:lnTo>
                      <a:pt x="654" y="134"/>
                    </a:lnTo>
                    <a:lnTo>
                      <a:pt x="665" y="148"/>
                    </a:lnTo>
                    <a:lnTo>
                      <a:pt x="676" y="162"/>
                    </a:lnTo>
                    <a:lnTo>
                      <a:pt x="685" y="177"/>
                    </a:lnTo>
                    <a:lnTo>
                      <a:pt x="694" y="193"/>
                    </a:lnTo>
                    <a:lnTo>
                      <a:pt x="702" y="209"/>
                    </a:lnTo>
                    <a:lnTo>
                      <a:pt x="709" y="225"/>
                    </a:lnTo>
                    <a:lnTo>
                      <a:pt x="716" y="242"/>
                    </a:lnTo>
                    <a:lnTo>
                      <a:pt x="722" y="259"/>
                    </a:lnTo>
                    <a:lnTo>
                      <a:pt x="726" y="277"/>
                    </a:lnTo>
                    <a:lnTo>
                      <a:pt x="731" y="294"/>
                    </a:lnTo>
                    <a:lnTo>
                      <a:pt x="734" y="313"/>
                    </a:lnTo>
                    <a:lnTo>
                      <a:pt x="737" y="331"/>
                    </a:lnTo>
                    <a:lnTo>
                      <a:pt x="738" y="350"/>
                    </a:lnTo>
                    <a:lnTo>
                      <a:pt x="739" y="369"/>
                    </a:lnTo>
                    <a:lnTo>
                      <a:pt x="738" y="387"/>
                    </a:lnTo>
                    <a:lnTo>
                      <a:pt x="737" y="407"/>
                    </a:lnTo>
                    <a:lnTo>
                      <a:pt x="734" y="425"/>
                    </a:lnTo>
                    <a:lnTo>
                      <a:pt x="731" y="444"/>
                    </a:lnTo>
                    <a:lnTo>
                      <a:pt x="726" y="461"/>
                    </a:lnTo>
                    <a:lnTo>
                      <a:pt x="722" y="478"/>
                    </a:lnTo>
                    <a:lnTo>
                      <a:pt x="716" y="495"/>
                    </a:lnTo>
                    <a:lnTo>
                      <a:pt x="709" y="513"/>
                    </a:lnTo>
                    <a:lnTo>
                      <a:pt x="702" y="529"/>
                    </a:lnTo>
                    <a:lnTo>
                      <a:pt x="694" y="545"/>
                    </a:lnTo>
                    <a:lnTo>
                      <a:pt x="685" y="561"/>
                    </a:lnTo>
                    <a:lnTo>
                      <a:pt x="676" y="576"/>
                    </a:lnTo>
                    <a:lnTo>
                      <a:pt x="665" y="590"/>
                    </a:lnTo>
                    <a:lnTo>
                      <a:pt x="654" y="603"/>
                    </a:lnTo>
                    <a:lnTo>
                      <a:pt x="642" y="617"/>
                    </a:lnTo>
                    <a:lnTo>
                      <a:pt x="630" y="630"/>
                    </a:lnTo>
                    <a:lnTo>
                      <a:pt x="617" y="642"/>
                    </a:lnTo>
                    <a:lnTo>
                      <a:pt x="605" y="654"/>
                    </a:lnTo>
                    <a:lnTo>
                      <a:pt x="590" y="664"/>
                    </a:lnTo>
                    <a:lnTo>
                      <a:pt x="576" y="675"/>
                    </a:lnTo>
                    <a:lnTo>
                      <a:pt x="561" y="685"/>
                    </a:lnTo>
                    <a:lnTo>
                      <a:pt x="545" y="693"/>
                    </a:lnTo>
                    <a:lnTo>
                      <a:pt x="529" y="702"/>
                    </a:lnTo>
                    <a:lnTo>
                      <a:pt x="513" y="709"/>
                    </a:lnTo>
                    <a:lnTo>
                      <a:pt x="497" y="716"/>
                    </a:lnTo>
                    <a:lnTo>
                      <a:pt x="479" y="722"/>
                    </a:lnTo>
                    <a:lnTo>
                      <a:pt x="461" y="726"/>
                    </a:lnTo>
                    <a:lnTo>
                      <a:pt x="444" y="731"/>
                    </a:lnTo>
                    <a:lnTo>
                      <a:pt x="425" y="734"/>
                    </a:lnTo>
                    <a:lnTo>
                      <a:pt x="407" y="737"/>
                    </a:lnTo>
                    <a:lnTo>
                      <a:pt x="389" y="738"/>
                    </a:lnTo>
                    <a:lnTo>
                      <a:pt x="369" y="738"/>
                    </a:lnTo>
                    <a:lnTo>
                      <a:pt x="351" y="738"/>
                    </a:lnTo>
                    <a:lnTo>
                      <a:pt x="331" y="737"/>
                    </a:lnTo>
                    <a:lnTo>
                      <a:pt x="313" y="734"/>
                    </a:lnTo>
                    <a:lnTo>
                      <a:pt x="294" y="731"/>
                    </a:lnTo>
                    <a:lnTo>
                      <a:pt x="277" y="726"/>
                    </a:lnTo>
                    <a:lnTo>
                      <a:pt x="260" y="722"/>
                    </a:lnTo>
                    <a:lnTo>
                      <a:pt x="243" y="716"/>
                    </a:lnTo>
                    <a:lnTo>
                      <a:pt x="225" y="709"/>
                    </a:lnTo>
                    <a:lnTo>
                      <a:pt x="209" y="702"/>
                    </a:lnTo>
                    <a:lnTo>
                      <a:pt x="193" y="693"/>
                    </a:lnTo>
                    <a:lnTo>
                      <a:pt x="178" y="685"/>
                    </a:lnTo>
                    <a:lnTo>
                      <a:pt x="162" y="675"/>
                    </a:lnTo>
                    <a:lnTo>
                      <a:pt x="149" y="664"/>
                    </a:lnTo>
                    <a:lnTo>
                      <a:pt x="135" y="654"/>
                    </a:lnTo>
                    <a:lnTo>
                      <a:pt x="121" y="642"/>
                    </a:lnTo>
                    <a:lnTo>
                      <a:pt x="108" y="630"/>
                    </a:lnTo>
                    <a:lnTo>
                      <a:pt x="96" y="617"/>
                    </a:lnTo>
                    <a:lnTo>
                      <a:pt x="84" y="603"/>
                    </a:lnTo>
                    <a:lnTo>
                      <a:pt x="74" y="590"/>
                    </a:lnTo>
                    <a:lnTo>
                      <a:pt x="64" y="576"/>
                    </a:lnTo>
                    <a:lnTo>
                      <a:pt x="53" y="561"/>
                    </a:lnTo>
                    <a:lnTo>
                      <a:pt x="45" y="545"/>
                    </a:lnTo>
                    <a:lnTo>
                      <a:pt x="36" y="529"/>
                    </a:lnTo>
                    <a:lnTo>
                      <a:pt x="29" y="513"/>
                    </a:lnTo>
                    <a:lnTo>
                      <a:pt x="22" y="495"/>
                    </a:lnTo>
                    <a:lnTo>
                      <a:pt x="16" y="478"/>
                    </a:lnTo>
                    <a:lnTo>
                      <a:pt x="12" y="461"/>
                    </a:lnTo>
                    <a:lnTo>
                      <a:pt x="7" y="444"/>
                    </a:lnTo>
                    <a:lnTo>
                      <a:pt x="5" y="425"/>
                    </a:lnTo>
                    <a:lnTo>
                      <a:pt x="2" y="407"/>
                    </a:lnTo>
                    <a:lnTo>
                      <a:pt x="0" y="387"/>
                    </a:lnTo>
                    <a:lnTo>
                      <a:pt x="0" y="369"/>
                    </a:lnTo>
                    <a:lnTo>
                      <a:pt x="0" y="350"/>
                    </a:lnTo>
                    <a:lnTo>
                      <a:pt x="2" y="331"/>
                    </a:lnTo>
                    <a:lnTo>
                      <a:pt x="5" y="313"/>
                    </a:lnTo>
                    <a:lnTo>
                      <a:pt x="7" y="294"/>
                    </a:lnTo>
                    <a:lnTo>
                      <a:pt x="12" y="277"/>
                    </a:lnTo>
                    <a:lnTo>
                      <a:pt x="16" y="259"/>
                    </a:lnTo>
                    <a:lnTo>
                      <a:pt x="22" y="242"/>
                    </a:lnTo>
                    <a:lnTo>
                      <a:pt x="29" y="225"/>
                    </a:lnTo>
                    <a:lnTo>
                      <a:pt x="36" y="209"/>
                    </a:lnTo>
                    <a:lnTo>
                      <a:pt x="45" y="193"/>
                    </a:lnTo>
                    <a:lnTo>
                      <a:pt x="53" y="177"/>
                    </a:lnTo>
                    <a:lnTo>
                      <a:pt x="64" y="162"/>
                    </a:lnTo>
                    <a:lnTo>
                      <a:pt x="74" y="148"/>
                    </a:lnTo>
                    <a:lnTo>
                      <a:pt x="84" y="134"/>
                    </a:lnTo>
                    <a:lnTo>
                      <a:pt x="96" y="121"/>
                    </a:lnTo>
                    <a:lnTo>
                      <a:pt x="108" y="108"/>
                    </a:lnTo>
                    <a:lnTo>
                      <a:pt x="121" y="96"/>
                    </a:lnTo>
                    <a:lnTo>
                      <a:pt x="135" y="84"/>
                    </a:lnTo>
                    <a:lnTo>
                      <a:pt x="149" y="73"/>
                    </a:lnTo>
                    <a:lnTo>
                      <a:pt x="162" y="62"/>
                    </a:lnTo>
                    <a:lnTo>
                      <a:pt x="178" y="53"/>
                    </a:lnTo>
                    <a:lnTo>
                      <a:pt x="193" y="44"/>
                    </a:lnTo>
                    <a:lnTo>
                      <a:pt x="209" y="36"/>
                    </a:lnTo>
                    <a:lnTo>
                      <a:pt x="225" y="29"/>
                    </a:lnTo>
                    <a:lnTo>
                      <a:pt x="243" y="22"/>
                    </a:lnTo>
                    <a:lnTo>
                      <a:pt x="260" y="16"/>
                    </a:lnTo>
                    <a:lnTo>
                      <a:pt x="277" y="12"/>
                    </a:lnTo>
                    <a:lnTo>
                      <a:pt x="294" y="7"/>
                    </a:lnTo>
                    <a:lnTo>
                      <a:pt x="313" y="4"/>
                    </a:lnTo>
                    <a:lnTo>
                      <a:pt x="331" y="1"/>
                    </a:lnTo>
                    <a:lnTo>
                      <a:pt x="351" y="0"/>
                    </a:lnTo>
                    <a:lnTo>
                      <a:pt x="369"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ïṣļïďé"/>
              <p:cNvSpPr/>
              <p:nvPr/>
            </p:nvSpPr>
            <p:spPr bwMode="auto">
              <a:xfrm>
                <a:off x="5319732" y="1912238"/>
                <a:ext cx="129059" cy="130336"/>
              </a:xfrm>
              <a:custGeom>
                <a:avLst/>
                <a:gdLst>
                  <a:gd name="T0" fmla="*/ 167 w 303"/>
                  <a:gd name="T1" fmla="*/ 0 h 304"/>
                  <a:gd name="T2" fmla="*/ 197 w 303"/>
                  <a:gd name="T3" fmla="*/ 7 h 304"/>
                  <a:gd name="T4" fmla="*/ 224 w 303"/>
                  <a:gd name="T5" fmla="*/ 19 h 304"/>
                  <a:gd name="T6" fmla="*/ 248 w 303"/>
                  <a:gd name="T7" fmla="*/ 35 h 304"/>
                  <a:gd name="T8" fmla="*/ 268 w 303"/>
                  <a:gd name="T9" fmla="*/ 55 h 304"/>
                  <a:gd name="T10" fmla="*/ 284 w 303"/>
                  <a:gd name="T11" fmla="*/ 80 h 304"/>
                  <a:gd name="T12" fmla="*/ 296 w 303"/>
                  <a:gd name="T13" fmla="*/ 106 h 304"/>
                  <a:gd name="T14" fmla="*/ 303 w 303"/>
                  <a:gd name="T15" fmla="*/ 136 h 304"/>
                  <a:gd name="T16" fmla="*/ 303 w 303"/>
                  <a:gd name="T17" fmla="*/ 167 h 304"/>
                  <a:gd name="T18" fmla="*/ 296 w 303"/>
                  <a:gd name="T19" fmla="*/ 197 h 304"/>
                  <a:gd name="T20" fmla="*/ 284 w 303"/>
                  <a:gd name="T21" fmla="*/ 224 h 304"/>
                  <a:gd name="T22" fmla="*/ 268 w 303"/>
                  <a:gd name="T23" fmla="*/ 248 h 304"/>
                  <a:gd name="T24" fmla="*/ 248 w 303"/>
                  <a:gd name="T25" fmla="*/ 268 h 304"/>
                  <a:gd name="T26" fmla="*/ 224 w 303"/>
                  <a:gd name="T27" fmla="*/ 285 h 304"/>
                  <a:gd name="T28" fmla="*/ 197 w 303"/>
                  <a:gd name="T29" fmla="*/ 297 h 304"/>
                  <a:gd name="T30" fmla="*/ 167 w 303"/>
                  <a:gd name="T31" fmla="*/ 302 h 304"/>
                  <a:gd name="T32" fmla="*/ 136 w 303"/>
                  <a:gd name="T33" fmla="*/ 302 h 304"/>
                  <a:gd name="T34" fmla="*/ 106 w 303"/>
                  <a:gd name="T35" fmla="*/ 297 h 304"/>
                  <a:gd name="T36" fmla="*/ 80 w 303"/>
                  <a:gd name="T37" fmla="*/ 285 h 304"/>
                  <a:gd name="T38" fmla="*/ 56 w 303"/>
                  <a:gd name="T39" fmla="*/ 268 h 304"/>
                  <a:gd name="T40" fmla="*/ 35 w 303"/>
                  <a:gd name="T41" fmla="*/ 248 h 304"/>
                  <a:gd name="T42" fmla="*/ 18 w 303"/>
                  <a:gd name="T43" fmla="*/ 224 h 304"/>
                  <a:gd name="T44" fmla="*/ 6 w 303"/>
                  <a:gd name="T45" fmla="*/ 197 h 304"/>
                  <a:gd name="T46" fmla="*/ 1 w 303"/>
                  <a:gd name="T47" fmla="*/ 167 h 304"/>
                  <a:gd name="T48" fmla="*/ 1 w 303"/>
                  <a:gd name="T49" fmla="*/ 136 h 304"/>
                  <a:gd name="T50" fmla="*/ 6 w 303"/>
                  <a:gd name="T51" fmla="*/ 106 h 304"/>
                  <a:gd name="T52" fmla="*/ 18 w 303"/>
                  <a:gd name="T53" fmla="*/ 80 h 304"/>
                  <a:gd name="T54" fmla="*/ 35 w 303"/>
                  <a:gd name="T55" fmla="*/ 55 h 304"/>
                  <a:gd name="T56" fmla="*/ 56 w 303"/>
                  <a:gd name="T57" fmla="*/ 35 h 304"/>
                  <a:gd name="T58" fmla="*/ 80 w 303"/>
                  <a:gd name="T59" fmla="*/ 19 h 304"/>
                  <a:gd name="T60" fmla="*/ 106 w 303"/>
                  <a:gd name="T61" fmla="*/ 7 h 304"/>
                  <a:gd name="T62" fmla="*/ 136 w 303"/>
                  <a:gd name="T6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3" h="304">
                    <a:moveTo>
                      <a:pt x="151" y="0"/>
                    </a:moveTo>
                    <a:lnTo>
                      <a:pt x="167" y="0"/>
                    </a:lnTo>
                    <a:lnTo>
                      <a:pt x="182" y="3"/>
                    </a:lnTo>
                    <a:lnTo>
                      <a:pt x="197" y="7"/>
                    </a:lnTo>
                    <a:lnTo>
                      <a:pt x="211" y="12"/>
                    </a:lnTo>
                    <a:lnTo>
                      <a:pt x="224" y="19"/>
                    </a:lnTo>
                    <a:lnTo>
                      <a:pt x="236" y="26"/>
                    </a:lnTo>
                    <a:lnTo>
                      <a:pt x="248" y="35"/>
                    </a:lnTo>
                    <a:lnTo>
                      <a:pt x="259" y="44"/>
                    </a:lnTo>
                    <a:lnTo>
                      <a:pt x="268" y="55"/>
                    </a:lnTo>
                    <a:lnTo>
                      <a:pt x="278" y="67"/>
                    </a:lnTo>
                    <a:lnTo>
                      <a:pt x="284" y="80"/>
                    </a:lnTo>
                    <a:lnTo>
                      <a:pt x="291" y="92"/>
                    </a:lnTo>
                    <a:lnTo>
                      <a:pt x="296" y="106"/>
                    </a:lnTo>
                    <a:lnTo>
                      <a:pt x="300" y="121"/>
                    </a:lnTo>
                    <a:lnTo>
                      <a:pt x="303" y="136"/>
                    </a:lnTo>
                    <a:lnTo>
                      <a:pt x="303" y="152"/>
                    </a:lnTo>
                    <a:lnTo>
                      <a:pt x="303" y="167"/>
                    </a:lnTo>
                    <a:lnTo>
                      <a:pt x="300" y="182"/>
                    </a:lnTo>
                    <a:lnTo>
                      <a:pt x="296" y="197"/>
                    </a:lnTo>
                    <a:lnTo>
                      <a:pt x="291" y="211"/>
                    </a:lnTo>
                    <a:lnTo>
                      <a:pt x="284" y="224"/>
                    </a:lnTo>
                    <a:lnTo>
                      <a:pt x="278" y="236"/>
                    </a:lnTo>
                    <a:lnTo>
                      <a:pt x="268" y="248"/>
                    </a:lnTo>
                    <a:lnTo>
                      <a:pt x="259" y="259"/>
                    </a:lnTo>
                    <a:lnTo>
                      <a:pt x="248" y="268"/>
                    </a:lnTo>
                    <a:lnTo>
                      <a:pt x="236" y="277"/>
                    </a:lnTo>
                    <a:lnTo>
                      <a:pt x="224" y="285"/>
                    </a:lnTo>
                    <a:lnTo>
                      <a:pt x="211" y="291"/>
                    </a:lnTo>
                    <a:lnTo>
                      <a:pt x="197" y="297"/>
                    </a:lnTo>
                    <a:lnTo>
                      <a:pt x="182" y="300"/>
                    </a:lnTo>
                    <a:lnTo>
                      <a:pt x="167" y="302"/>
                    </a:lnTo>
                    <a:lnTo>
                      <a:pt x="151" y="304"/>
                    </a:lnTo>
                    <a:lnTo>
                      <a:pt x="136" y="302"/>
                    </a:lnTo>
                    <a:lnTo>
                      <a:pt x="121" y="300"/>
                    </a:lnTo>
                    <a:lnTo>
                      <a:pt x="106" y="297"/>
                    </a:lnTo>
                    <a:lnTo>
                      <a:pt x="93" y="291"/>
                    </a:lnTo>
                    <a:lnTo>
                      <a:pt x="80" y="285"/>
                    </a:lnTo>
                    <a:lnTo>
                      <a:pt x="67" y="277"/>
                    </a:lnTo>
                    <a:lnTo>
                      <a:pt x="56" y="268"/>
                    </a:lnTo>
                    <a:lnTo>
                      <a:pt x="44" y="259"/>
                    </a:lnTo>
                    <a:lnTo>
                      <a:pt x="35" y="248"/>
                    </a:lnTo>
                    <a:lnTo>
                      <a:pt x="26" y="236"/>
                    </a:lnTo>
                    <a:lnTo>
                      <a:pt x="18" y="224"/>
                    </a:lnTo>
                    <a:lnTo>
                      <a:pt x="12" y="211"/>
                    </a:lnTo>
                    <a:lnTo>
                      <a:pt x="6" y="197"/>
                    </a:lnTo>
                    <a:lnTo>
                      <a:pt x="3" y="182"/>
                    </a:lnTo>
                    <a:lnTo>
                      <a:pt x="1" y="167"/>
                    </a:lnTo>
                    <a:lnTo>
                      <a:pt x="0" y="152"/>
                    </a:lnTo>
                    <a:lnTo>
                      <a:pt x="1" y="136"/>
                    </a:lnTo>
                    <a:lnTo>
                      <a:pt x="3" y="121"/>
                    </a:lnTo>
                    <a:lnTo>
                      <a:pt x="6" y="106"/>
                    </a:lnTo>
                    <a:lnTo>
                      <a:pt x="12" y="92"/>
                    </a:lnTo>
                    <a:lnTo>
                      <a:pt x="18" y="80"/>
                    </a:lnTo>
                    <a:lnTo>
                      <a:pt x="26" y="67"/>
                    </a:lnTo>
                    <a:lnTo>
                      <a:pt x="35" y="55"/>
                    </a:lnTo>
                    <a:lnTo>
                      <a:pt x="44" y="44"/>
                    </a:lnTo>
                    <a:lnTo>
                      <a:pt x="56" y="35"/>
                    </a:lnTo>
                    <a:lnTo>
                      <a:pt x="67" y="26"/>
                    </a:lnTo>
                    <a:lnTo>
                      <a:pt x="80" y="19"/>
                    </a:lnTo>
                    <a:lnTo>
                      <a:pt x="93" y="12"/>
                    </a:lnTo>
                    <a:lnTo>
                      <a:pt x="106" y="7"/>
                    </a:lnTo>
                    <a:lnTo>
                      <a:pt x="121" y="3"/>
                    </a:lnTo>
                    <a:lnTo>
                      <a:pt x="136" y="0"/>
                    </a:lnTo>
                    <a:lnTo>
                      <a:pt x="151" y="0"/>
                    </a:lnTo>
                    <a:close/>
                  </a:path>
                </a:pathLst>
              </a:custGeom>
              <a:solidFill>
                <a:srgbClr val="8B8B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isľiḓé"/>
              <p:cNvSpPr/>
              <p:nvPr/>
            </p:nvSpPr>
            <p:spPr bwMode="auto">
              <a:xfrm>
                <a:off x="2603751" y="3827506"/>
                <a:ext cx="1565914" cy="1303577"/>
              </a:xfrm>
              <a:custGeom>
                <a:avLst/>
                <a:gdLst>
                  <a:gd name="T0" fmla="*/ 0 w 5210"/>
                  <a:gd name="T1" fmla="*/ 4339 h 4339"/>
                  <a:gd name="T2" fmla="*/ 0 w 5210"/>
                  <a:gd name="T3" fmla="*/ 2062 h 4339"/>
                  <a:gd name="T4" fmla="*/ 1062 w 5210"/>
                  <a:gd name="T5" fmla="*/ 711 h 4339"/>
                  <a:gd name="T6" fmla="*/ 2582 w 5210"/>
                  <a:gd name="T7" fmla="*/ 0 h 4339"/>
                  <a:gd name="T8" fmla="*/ 4212 w 5210"/>
                  <a:gd name="T9" fmla="*/ 775 h 4339"/>
                  <a:gd name="T10" fmla="*/ 5210 w 5210"/>
                  <a:gd name="T11" fmla="*/ 2134 h 4339"/>
                  <a:gd name="T12" fmla="*/ 5210 w 5210"/>
                  <a:gd name="T13" fmla="*/ 4330 h 4339"/>
                  <a:gd name="T14" fmla="*/ 0 w 5210"/>
                  <a:gd name="T15" fmla="*/ 4339 h 4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10" h="4339">
                    <a:moveTo>
                      <a:pt x="0" y="4339"/>
                    </a:moveTo>
                    <a:lnTo>
                      <a:pt x="0" y="2062"/>
                    </a:lnTo>
                    <a:lnTo>
                      <a:pt x="1062" y="711"/>
                    </a:lnTo>
                    <a:lnTo>
                      <a:pt x="2582" y="0"/>
                    </a:lnTo>
                    <a:lnTo>
                      <a:pt x="4212" y="775"/>
                    </a:lnTo>
                    <a:lnTo>
                      <a:pt x="5210" y="2134"/>
                    </a:lnTo>
                    <a:lnTo>
                      <a:pt x="5210" y="4330"/>
                    </a:lnTo>
                    <a:lnTo>
                      <a:pt x="0" y="4339"/>
                    </a:lnTo>
                    <a:close/>
                  </a:path>
                </a:pathLst>
              </a:custGeom>
              <a:pattFill prst="ltDnDiag">
                <a:fgClr>
                  <a:srgbClr val="2960B0">
                    <a:lumMod val="75000"/>
                  </a:srgbClr>
                </a:fgClr>
                <a:bgClr>
                  <a:srgbClr val="2960B0">
                    <a:lumMod val="50000"/>
                  </a:srgbClr>
                </a:bgClr>
              </a:pattFill>
              <a:ln>
                <a:noFill/>
              </a:ln>
            </p:spPr>
            <p:txBody>
              <a:bodyPr anchor="ctr"/>
              <a:lstStyle/>
              <a:p>
                <a:pPr algn="ctr"/>
                <a:endParaRPr/>
              </a:p>
            </p:txBody>
          </p:sp>
          <p:sp>
            <p:nvSpPr>
              <p:cNvPr id="109" name="iś1iḍè"/>
              <p:cNvSpPr/>
              <p:nvPr/>
            </p:nvSpPr>
            <p:spPr bwMode="auto">
              <a:xfrm>
                <a:off x="2778643" y="4592885"/>
                <a:ext cx="1209820" cy="24341"/>
              </a:xfrm>
              <a:prstGeom prst="rect">
                <a:avLst/>
              </a:prstGeom>
              <a:solidFill>
                <a:srgbClr val="0CCA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 name="ïSlîḓè"/>
              <p:cNvSpPr/>
              <p:nvPr/>
            </p:nvSpPr>
            <p:spPr bwMode="auto">
              <a:xfrm>
                <a:off x="2825521" y="4617225"/>
                <a:ext cx="338064" cy="512957"/>
              </a:xfrm>
              <a:prstGeom prst="rect">
                <a:avLst/>
              </a:prstGeom>
              <a:solidFill>
                <a:srgbClr val="FBF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 name="ïSḻiḋe"/>
              <p:cNvSpPr/>
              <p:nvPr/>
            </p:nvSpPr>
            <p:spPr bwMode="auto">
              <a:xfrm>
                <a:off x="2856172" y="4646975"/>
                <a:ext cx="280368" cy="454359"/>
              </a:xfrm>
              <a:custGeom>
                <a:avLst/>
                <a:gdLst>
                  <a:gd name="T0" fmla="*/ 36 w 932"/>
                  <a:gd name="T1" fmla="*/ 0 h 1512"/>
                  <a:gd name="T2" fmla="*/ 900 w 932"/>
                  <a:gd name="T3" fmla="*/ 0 h 1512"/>
                  <a:gd name="T4" fmla="*/ 460 w 932"/>
                  <a:gd name="T5" fmla="*/ 644 h 1512"/>
                  <a:gd name="T6" fmla="*/ 36 w 932"/>
                  <a:gd name="T7" fmla="*/ 0 h 1512"/>
                  <a:gd name="T8" fmla="*/ 932 w 932"/>
                  <a:gd name="T9" fmla="*/ 226 h 1512"/>
                  <a:gd name="T10" fmla="*/ 932 w 932"/>
                  <a:gd name="T11" fmla="*/ 1328 h 1512"/>
                  <a:gd name="T12" fmla="*/ 553 w 932"/>
                  <a:gd name="T13" fmla="*/ 756 h 1512"/>
                  <a:gd name="T14" fmla="*/ 932 w 932"/>
                  <a:gd name="T15" fmla="*/ 226 h 1512"/>
                  <a:gd name="T16" fmla="*/ 932 w 932"/>
                  <a:gd name="T17" fmla="*/ 1512 h 1512"/>
                  <a:gd name="T18" fmla="*/ 64 w 932"/>
                  <a:gd name="T19" fmla="*/ 1512 h 1512"/>
                  <a:gd name="T20" fmla="*/ 473 w 932"/>
                  <a:gd name="T21" fmla="*/ 868 h 1512"/>
                  <a:gd name="T22" fmla="*/ 932 w 932"/>
                  <a:gd name="T23" fmla="*/ 1512 h 1512"/>
                  <a:gd name="T24" fmla="*/ 0 w 932"/>
                  <a:gd name="T25" fmla="*/ 1360 h 1512"/>
                  <a:gd name="T26" fmla="*/ 0 w 932"/>
                  <a:gd name="T27" fmla="*/ 160 h 1512"/>
                  <a:gd name="T28" fmla="*/ 405 w 932"/>
                  <a:gd name="T29" fmla="*/ 784 h 1512"/>
                  <a:gd name="T30" fmla="*/ 0 w 932"/>
                  <a:gd name="T31" fmla="*/ 136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2" h="1512">
                    <a:moveTo>
                      <a:pt x="36" y="0"/>
                    </a:moveTo>
                    <a:lnTo>
                      <a:pt x="900" y="0"/>
                    </a:lnTo>
                    <a:lnTo>
                      <a:pt x="460" y="644"/>
                    </a:lnTo>
                    <a:lnTo>
                      <a:pt x="36" y="0"/>
                    </a:lnTo>
                    <a:close/>
                    <a:moveTo>
                      <a:pt x="932" y="226"/>
                    </a:moveTo>
                    <a:lnTo>
                      <a:pt x="932" y="1328"/>
                    </a:lnTo>
                    <a:lnTo>
                      <a:pt x="553" y="756"/>
                    </a:lnTo>
                    <a:lnTo>
                      <a:pt x="932" y="226"/>
                    </a:lnTo>
                    <a:close/>
                    <a:moveTo>
                      <a:pt x="932" y="1512"/>
                    </a:moveTo>
                    <a:lnTo>
                      <a:pt x="64" y="1512"/>
                    </a:lnTo>
                    <a:lnTo>
                      <a:pt x="473" y="868"/>
                    </a:lnTo>
                    <a:lnTo>
                      <a:pt x="932" y="1512"/>
                    </a:lnTo>
                    <a:close/>
                    <a:moveTo>
                      <a:pt x="0" y="1360"/>
                    </a:moveTo>
                    <a:lnTo>
                      <a:pt x="0" y="160"/>
                    </a:lnTo>
                    <a:lnTo>
                      <a:pt x="405" y="784"/>
                    </a:lnTo>
                    <a:lnTo>
                      <a:pt x="0" y="1360"/>
                    </a:lnTo>
                    <a:close/>
                  </a:path>
                </a:pathLst>
              </a:custGeom>
              <a:solidFill>
                <a:srgbClr val="2960B0">
                  <a:lumMod val="50000"/>
                </a:srgbClr>
              </a:solidFill>
              <a:ln>
                <a:noFill/>
              </a:ln>
            </p:spPr>
            <p:txBody>
              <a:bodyPr anchor="ctr"/>
              <a:lstStyle/>
              <a:p>
                <a:pPr algn="ctr"/>
                <a:endParaRPr/>
              </a:p>
            </p:txBody>
          </p:sp>
          <p:sp>
            <p:nvSpPr>
              <p:cNvPr id="112" name="ïṩļïďè"/>
              <p:cNvSpPr/>
              <p:nvPr/>
            </p:nvSpPr>
            <p:spPr bwMode="auto">
              <a:xfrm>
                <a:off x="3586392" y="4617225"/>
                <a:ext cx="338966" cy="512957"/>
              </a:xfrm>
              <a:prstGeom prst="rect">
                <a:avLst/>
              </a:prstGeom>
              <a:solidFill>
                <a:srgbClr val="FBFF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 name="íSḷïdé"/>
              <p:cNvSpPr/>
              <p:nvPr/>
            </p:nvSpPr>
            <p:spPr bwMode="auto">
              <a:xfrm>
                <a:off x="3617944" y="4646975"/>
                <a:ext cx="279467" cy="454359"/>
              </a:xfrm>
              <a:custGeom>
                <a:avLst/>
                <a:gdLst>
                  <a:gd name="T0" fmla="*/ 36 w 932"/>
                  <a:gd name="T1" fmla="*/ 0 h 1512"/>
                  <a:gd name="T2" fmla="*/ 900 w 932"/>
                  <a:gd name="T3" fmla="*/ 0 h 1512"/>
                  <a:gd name="T4" fmla="*/ 460 w 932"/>
                  <a:gd name="T5" fmla="*/ 644 h 1512"/>
                  <a:gd name="T6" fmla="*/ 36 w 932"/>
                  <a:gd name="T7" fmla="*/ 0 h 1512"/>
                  <a:gd name="T8" fmla="*/ 932 w 932"/>
                  <a:gd name="T9" fmla="*/ 226 h 1512"/>
                  <a:gd name="T10" fmla="*/ 932 w 932"/>
                  <a:gd name="T11" fmla="*/ 1328 h 1512"/>
                  <a:gd name="T12" fmla="*/ 555 w 932"/>
                  <a:gd name="T13" fmla="*/ 756 h 1512"/>
                  <a:gd name="T14" fmla="*/ 932 w 932"/>
                  <a:gd name="T15" fmla="*/ 226 h 1512"/>
                  <a:gd name="T16" fmla="*/ 932 w 932"/>
                  <a:gd name="T17" fmla="*/ 1512 h 1512"/>
                  <a:gd name="T18" fmla="*/ 64 w 932"/>
                  <a:gd name="T19" fmla="*/ 1512 h 1512"/>
                  <a:gd name="T20" fmla="*/ 472 w 932"/>
                  <a:gd name="T21" fmla="*/ 868 h 1512"/>
                  <a:gd name="T22" fmla="*/ 932 w 932"/>
                  <a:gd name="T23" fmla="*/ 1512 h 1512"/>
                  <a:gd name="T24" fmla="*/ 0 w 932"/>
                  <a:gd name="T25" fmla="*/ 1360 h 1512"/>
                  <a:gd name="T26" fmla="*/ 0 w 932"/>
                  <a:gd name="T27" fmla="*/ 160 h 1512"/>
                  <a:gd name="T28" fmla="*/ 406 w 932"/>
                  <a:gd name="T29" fmla="*/ 784 h 1512"/>
                  <a:gd name="T30" fmla="*/ 0 w 932"/>
                  <a:gd name="T31" fmla="*/ 136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2" h="1512">
                    <a:moveTo>
                      <a:pt x="36" y="0"/>
                    </a:moveTo>
                    <a:lnTo>
                      <a:pt x="900" y="0"/>
                    </a:lnTo>
                    <a:lnTo>
                      <a:pt x="460" y="644"/>
                    </a:lnTo>
                    <a:lnTo>
                      <a:pt x="36" y="0"/>
                    </a:lnTo>
                    <a:close/>
                    <a:moveTo>
                      <a:pt x="932" y="226"/>
                    </a:moveTo>
                    <a:lnTo>
                      <a:pt x="932" y="1328"/>
                    </a:lnTo>
                    <a:lnTo>
                      <a:pt x="555" y="756"/>
                    </a:lnTo>
                    <a:lnTo>
                      <a:pt x="932" y="226"/>
                    </a:lnTo>
                    <a:close/>
                    <a:moveTo>
                      <a:pt x="932" y="1512"/>
                    </a:moveTo>
                    <a:lnTo>
                      <a:pt x="64" y="1512"/>
                    </a:lnTo>
                    <a:lnTo>
                      <a:pt x="472" y="868"/>
                    </a:lnTo>
                    <a:lnTo>
                      <a:pt x="932" y="1512"/>
                    </a:lnTo>
                    <a:close/>
                    <a:moveTo>
                      <a:pt x="0" y="1360"/>
                    </a:moveTo>
                    <a:lnTo>
                      <a:pt x="0" y="160"/>
                    </a:lnTo>
                    <a:lnTo>
                      <a:pt x="406" y="784"/>
                    </a:lnTo>
                    <a:lnTo>
                      <a:pt x="0" y="1360"/>
                    </a:lnTo>
                    <a:close/>
                  </a:path>
                </a:pathLst>
              </a:custGeom>
              <a:solidFill>
                <a:srgbClr val="2960B0">
                  <a:lumMod val="50000"/>
                </a:srgbClr>
              </a:solidFill>
              <a:ln>
                <a:noFill/>
              </a:ln>
            </p:spPr>
            <p:txBody>
              <a:bodyPr anchor="ctr"/>
              <a:lstStyle/>
              <a:p>
                <a:pPr algn="ctr"/>
                <a:endParaRPr/>
              </a:p>
            </p:txBody>
          </p:sp>
          <p:sp>
            <p:nvSpPr>
              <p:cNvPr id="114" name="îśḷíḑe"/>
              <p:cNvSpPr/>
              <p:nvPr/>
            </p:nvSpPr>
            <p:spPr bwMode="auto">
              <a:xfrm>
                <a:off x="3163586" y="4617225"/>
                <a:ext cx="422806" cy="512957"/>
              </a:xfrm>
              <a:prstGeom prst="rect">
                <a:avLst/>
              </a:prstGeom>
              <a:solidFill>
                <a:srgbClr val="594B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 name="îṣlîdê"/>
              <p:cNvSpPr/>
              <p:nvPr/>
            </p:nvSpPr>
            <p:spPr bwMode="auto">
              <a:xfrm>
                <a:off x="3163586" y="4989546"/>
                <a:ext cx="422806" cy="140635"/>
              </a:xfrm>
              <a:prstGeom prst="rect">
                <a:avLst/>
              </a:prstGeom>
              <a:solidFill>
                <a:srgbClr val="4436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6" name="íśḻíďê"/>
              <p:cNvSpPr/>
              <p:nvPr/>
            </p:nvSpPr>
            <p:spPr bwMode="auto">
              <a:xfrm>
                <a:off x="2977876" y="4042064"/>
                <a:ext cx="316428" cy="307413"/>
              </a:xfrm>
              <a:custGeom>
                <a:avLst/>
                <a:gdLst>
                  <a:gd name="T0" fmla="*/ 0 w 1052"/>
                  <a:gd name="T1" fmla="*/ 839 h 1023"/>
                  <a:gd name="T2" fmla="*/ 80 w 1052"/>
                  <a:gd name="T3" fmla="*/ 839 h 1023"/>
                  <a:gd name="T4" fmla="*/ 80 w 1052"/>
                  <a:gd name="T5" fmla="*/ 96 h 1023"/>
                  <a:gd name="T6" fmla="*/ 0 w 1052"/>
                  <a:gd name="T7" fmla="*/ 96 h 1023"/>
                  <a:gd name="T8" fmla="*/ 0 w 1052"/>
                  <a:gd name="T9" fmla="*/ 0 h 1023"/>
                  <a:gd name="T10" fmla="*/ 1040 w 1052"/>
                  <a:gd name="T11" fmla="*/ 0 h 1023"/>
                  <a:gd name="T12" fmla="*/ 1040 w 1052"/>
                  <a:gd name="T13" fmla="*/ 96 h 1023"/>
                  <a:gd name="T14" fmla="*/ 986 w 1052"/>
                  <a:gd name="T15" fmla="*/ 96 h 1023"/>
                  <a:gd name="T16" fmla="*/ 986 w 1052"/>
                  <a:gd name="T17" fmla="*/ 839 h 1023"/>
                  <a:gd name="T18" fmla="*/ 1052 w 1052"/>
                  <a:gd name="T19" fmla="*/ 839 h 1023"/>
                  <a:gd name="T20" fmla="*/ 1052 w 1052"/>
                  <a:gd name="T21" fmla="*/ 1023 h 1023"/>
                  <a:gd name="T22" fmla="*/ 0 w 1052"/>
                  <a:gd name="T23" fmla="*/ 1023 h 1023"/>
                  <a:gd name="T24" fmla="*/ 0 w 1052"/>
                  <a:gd name="T25" fmla="*/ 83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2" h="1023">
                    <a:moveTo>
                      <a:pt x="0" y="839"/>
                    </a:moveTo>
                    <a:lnTo>
                      <a:pt x="80" y="839"/>
                    </a:lnTo>
                    <a:lnTo>
                      <a:pt x="80" y="96"/>
                    </a:lnTo>
                    <a:lnTo>
                      <a:pt x="0" y="96"/>
                    </a:lnTo>
                    <a:lnTo>
                      <a:pt x="0" y="0"/>
                    </a:lnTo>
                    <a:lnTo>
                      <a:pt x="1040" y="0"/>
                    </a:lnTo>
                    <a:lnTo>
                      <a:pt x="1040" y="96"/>
                    </a:lnTo>
                    <a:lnTo>
                      <a:pt x="986" y="96"/>
                    </a:lnTo>
                    <a:lnTo>
                      <a:pt x="986" y="839"/>
                    </a:lnTo>
                    <a:lnTo>
                      <a:pt x="1052" y="839"/>
                    </a:lnTo>
                    <a:lnTo>
                      <a:pt x="1052" y="1023"/>
                    </a:lnTo>
                    <a:lnTo>
                      <a:pt x="0" y="1023"/>
                    </a:lnTo>
                    <a:lnTo>
                      <a:pt x="0" y="839"/>
                    </a:lnTo>
                    <a:close/>
                  </a:path>
                </a:pathLst>
              </a:custGeom>
              <a:solidFill>
                <a:srgbClr val="FEF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îşḻídè"/>
              <p:cNvSpPr/>
              <p:nvPr/>
            </p:nvSpPr>
            <p:spPr bwMode="auto">
              <a:xfrm>
                <a:off x="3039178"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8" name="isľïḓè"/>
              <p:cNvSpPr/>
              <p:nvPr/>
            </p:nvSpPr>
            <p:spPr bwMode="auto">
              <a:xfrm>
                <a:off x="3148260"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 name="îSḻîḓè"/>
              <p:cNvSpPr/>
              <p:nvPr/>
            </p:nvSpPr>
            <p:spPr bwMode="auto">
              <a:xfrm>
                <a:off x="3466491" y="4042064"/>
                <a:ext cx="316428" cy="307413"/>
              </a:xfrm>
              <a:custGeom>
                <a:avLst/>
                <a:gdLst>
                  <a:gd name="T0" fmla="*/ 0 w 1054"/>
                  <a:gd name="T1" fmla="*/ 839 h 1023"/>
                  <a:gd name="T2" fmla="*/ 82 w 1054"/>
                  <a:gd name="T3" fmla="*/ 839 h 1023"/>
                  <a:gd name="T4" fmla="*/ 82 w 1054"/>
                  <a:gd name="T5" fmla="*/ 96 h 1023"/>
                  <a:gd name="T6" fmla="*/ 0 w 1054"/>
                  <a:gd name="T7" fmla="*/ 96 h 1023"/>
                  <a:gd name="T8" fmla="*/ 0 w 1054"/>
                  <a:gd name="T9" fmla="*/ 0 h 1023"/>
                  <a:gd name="T10" fmla="*/ 1040 w 1054"/>
                  <a:gd name="T11" fmla="*/ 0 h 1023"/>
                  <a:gd name="T12" fmla="*/ 1040 w 1054"/>
                  <a:gd name="T13" fmla="*/ 96 h 1023"/>
                  <a:gd name="T14" fmla="*/ 987 w 1054"/>
                  <a:gd name="T15" fmla="*/ 96 h 1023"/>
                  <a:gd name="T16" fmla="*/ 987 w 1054"/>
                  <a:gd name="T17" fmla="*/ 839 h 1023"/>
                  <a:gd name="T18" fmla="*/ 1054 w 1054"/>
                  <a:gd name="T19" fmla="*/ 839 h 1023"/>
                  <a:gd name="T20" fmla="*/ 1054 w 1054"/>
                  <a:gd name="T21" fmla="*/ 1023 h 1023"/>
                  <a:gd name="T22" fmla="*/ 0 w 1054"/>
                  <a:gd name="T23" fmla="*/ 1023 h 1023"/>
                  <a:gd name="T24" fmla="*/ 0 w 1054"/>
                  <a:gd name="T25" fmla="*/ 83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4" h="1023">
                    <a:moveTo>
                      <a:pt x="0" y="839"/>
                    </a:moveTo>
                    <a:lnTo>
                      <a:pt x="82" y="839"/>
                    </a:lnTo>
                    <a:lnTo>
                      <a:pt x="82" y="96"/>
                    </a:lnTo>
                    <a:lnTo>
                      <a:pt x="0" y="96"/>
                    </a:lnTo>
                    <a:lnTo>
                      <a:pt x="0" y="0"/>
                    </a:lnTo>
                    <a:lnTo>
                      <a:pt x="1040" y="0"/>
                    </a:lnTo>
                    <a:lnTo>
                      <a:pt x="1040" y="96"/>
                    </a:lnTo>
                    <a:lnTo>
                      <a:pt x="987" y="96"/>
                    </a:lnTo>
                    <a:lnTo>
                      <a:pt x="987" y="839"/>
                    </a:lnTo>
                    <a:lnTo>
                      <a:pt x="1054" y="839"/>
                    </a:lnTo>
                    <a:lnTo>
                      <a:pt x="1054" y="1023"/>
                    </a:lnTo>
                    <a:lnTo>
                      <a:pt x="0" y="1023"/>
                    </a:lnTo>
                    <a:lnTo>
                      <a:pt x="0" y="839"/>
                    </a:lnTo>
                    <a:close/>
                  </a:path>
                </a:pathLst>
              </a:custGeom>
              <a:solidFill>
                <a:srgbClr val="FEFC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îṥľîḓé"/>
              <p:cNvSpPr/>
              <p:nvPr/>
            </p:nvSpPr>
            <p:spPr bwMode="auto">
              <a:xfrm>
                <a:off x="3526892"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îṩľîḑé"/>
              <p:cNvSpPr/>
              <p:nvPr/>
            </p:nvSpPr>
            <p:spPr bwMode="auto">
              <a:xfrm>
                <a:off x="3636876" y="4081730"/>
                <a:ext cx="91954" cy="219967"/>
              </a:xfrm>
              <a:prstGeom prst="rect">
                <a:avLst/>
              </a:prstGeom>
              <a:solidFill>
                <a:srgbClr val="5C49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6" name="íSlïde"/>
              <p:cNvSpPr/>
              <p:nvPr/>
            </p:nvSpPr>
            <p:spPr bwMode="auto">
              <a:xfrm>
                <a:off x="2522616" y="3652615"/>
                <a:ext cx="1717367" cy="834794"/>
              </a:xfrm>
              <a:custGeom>
                <a:avLst/>
                <a:gdLst>
                  <a:gd name="T0" fmla="*/ 270 w 5715"/>
                  <a:gd name="T1" fmla="*/ 2777 h 2777"/>
                  <a:gd name="T2" fmla="*/ 0 w 5715"/>
                  <a:gd name="T3" fmla="*/ 2777 h 2777"/>
                  <a:gd name="T4" fmla="*/ 0 w 5715"/>
                  <a:gd name="T5" fmla="*/ 2315 h 2777"/>
                  <a:gd name="T6" fmla="*/ 1088 w 5715"/>
                  <a:gd name="T7" fmla="*/ 936 h 2777"/>
                  <a:gd name="T8" fmla="*/ 2907 w 5715"/>
                  <a:gd name="T9" fmla="*/ 0 h 2777"/>
                  <a:gd name="T10" fmla="*/ 4652 w 5715"/>
                  <a:gd name="T11" fmla="*/ 911 h 2777"/>
                  <a:gd name="T12" fmla="*/ 5715 w 5715"/>
                  <a:gd name="T13" fmla="*/ 2323 h 2777"/>
                  <a:gd name="T14" fmla="*/ 5715 w 5715"/>
                  <a:gd name="T15" fmla="*/ 2747 h 2777"/>
                  <a:gd name="T16" fmla="*/ 5480 w 5715"/>
                  <a:gd name="T17" fmla="*/ 2747 h 2777"/>
                  <a:gd name="T18" fmla="*/ 5480 w 5715"/>
                  <a:gd name="T19" fmla="*/ 2715 h 2777"/>
                  <a:gd name="T20" fmla="*/ 4482 w 5715"/>
                  <a:gd name="T21" fmla="*/ 1356 h 2777"/>
                  <a:gd name="T22" fmla="*/ 2852 w 5715"/>
                  <a:gd name="T23" fmla="*/ 581 h 2777"/>
                  <a:gd name="T24" fmla="*/ 1332 w 5715"/>
                  <a:gd name="T25" fmla="*/ 1292 h 2777"/>
                  <a:gd name="T26" fmla="*/ 270 w 5715"/>
                  <a:gd name="T27" fmla="*/ 2643 h 2777"/>
                  <a:gd name="T28" fmla="*/ 270 w 5715"/>
                  <a:gd name="T29" fmla="*/ 2777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15" h="2777">
                    <a:moveTo>
                      <a:pt x="270" y="2777"/>
                    </a:moveTo>
                    <a:lnTo>
                      <a:pt x="0" y="2777"/>
                    </a:lnTo>
                    <a:lnTo>
                      <a:pt x="0" y="2315"/>
                    </a:lnTo>
                    <a:lnTo>
                      <a:pt x="1088" y="936"/>
                    </a:lnTo>
                    <a:lnTo>
                      <a:pt x="2907" y="0"/>
                    </a:lnTo>
                    <a:lnTo>
                      <a:pt x="4652" y="911"/>
                    </a:lnTo>
                    <a:lnTo>
                      <a:pt x="5715" y="2323"/>
                    </a:lnTo>
                    <a:lnTo>
                      <a:pt x="5715" y="2747"/>
                    </a:lnTo>
                    <a:lnTo>
                      <a:pt x="5480" y="2747"/>
                    </a:lnTo>
                    <a:lnTo>
                      <a:pt x="5480" y="2715"/>
                    </a:lnTo>
                    <a:lnTo>
                      <a:pt x="4482" y="1356"/>
                    </a:lnTo>
                    <a:lnTo>
                      <a:pt x="2852" y="581"/>
                    </a:lnTo>
                    <a:lnTo>
                      <a:pt x="1332" y="1292"/>
                    </a:lnTo>
                    <a:lnTo>
                      <a:pt x="270" y="2643"/>
                    </a:lnTo>
                    <a:lnTo>
                      <a:pt x="270" y="2777"/>
                    </a:lnTo>
                    <a:close/>
                  </a:path>
                </a:pathLst>
              </a:custGeom>
              <a:solidFill>
                <a:sysClr val="windowText" lastClr="000000">
                  <a:lumMod val="85000"/>
                  <a:lumOff val="15000"/>
                </a:sysClr>
              </a:solidFill>
              <a:ln>
                <a:noFill/>
              </a:ln>
            </p:spPr>
            <p:txBody>
              <a:bodyPr anchor="ctr"/>
              <a:lstStyle/>
              <a:p>
                <a:pPr algn="ctr"/>
                <a:endParaRPr/>
              </a:p>
            </p:txBody>
          </p:sp>
          <p:sp>
            <p:nvSpPr>
              <p:cNvPr id="177" name="ï$1íḋè"/>
              <p:cNvSpPr/>
              <p:nvPr/>
            </p:nvSpPr>
            <p:spPr bwMode="auto">
              <a:xfrm>
                <a:off x="2522616" y="3757189"/>
                <a:ext cx="1717367" cy="730219"/>
              </a:xfrm>
              <a:custGeom>
                <a:avLst/>
                <a:gdLst>
                  <a:gd name="T0" fmla="*/ 270 w 5715"/>
                  <a:gd name="T1" fmla="*/ 2428 h 2428"/>
                  <a:gd name="T2" fmla="*/ 0 w 5715"/>
                  <a:gd name="T3" fmla="*/ 2428 h 2428"/>
                  <a:gd name="T4" fmla="*/ 1260 w 5715"/>
                  <a:gd name="T5" fmla="*/ 792 h 2428"/>
                  <a:gd name="T6" fmla="*/ 2880 w 5715"/>
                  <a:gd name="T7" fmla="*/ 0 h 2428"/>
                  <a:gd name="T8" fmla="*/ 4563 w 5715"/>
                  <a:gd name="T9" fmla="*/ 838 h 2428"/>
                  <a:gd name="T10" fmla="*/ 5715 w 5715"/>
                  <a:gd name="T11" fmla="*/ 2398 h 2428"/>
                  <a:gd name="T12" fmla="*/ 5480 w 5715"/>
                  <a:gd name="T13" fmla="*/ 2398 h 2428"/>
                  <a:gd name="T14" fmla="*/ 5480 w 5715"/>
                  <a:gd name="T15" fmla="*/ 2366 h 2428"/>
                  <a:gd name="T16" fmla="*/ 4482 w 5715"/>
                  <a:gd name="T17" fmla="*/ 1007 h 2428"/>
                  <a:gd name="T18" fmla="*/ 2852 w 5715"/>
                  <a:gd name="T19" fmla="*/ 232 h 2428"/>
                  <a:gd name="T20" fmla="*/ 1332 w 5715"/>
                  <a:gd name="T21" fmla="*/ 943 h 2428"/>
                  <a:gd name="T22" fmla="*/ 270 w 5715"/>
                  <a:gd name="T23" fmla="*/ 2294 h 2428"/>
                  <a:gd name="T24" fmla="*/ 270 w 5715"/>
                  <a:gd name="T25" fmla="*/ 2428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15" h="2428">
                    <a:moveTo>
                      <a:pt x="270" y="2428"/>
                    </a:moveTo>
                    <a:lnTo>
                      <a:pt x="0" y="2428"/>
                    </a:lnTo>
                    <a:lnTo>
                      <a:pt x="1260" y="792"/>
                    </a:lnTo>
                    <a:lnTo>
                      <a:pt x="2880" y="0"/>
                    </a:lnTo>
                    <a:lnTo>
                      <a:pt x="4563" y="838"/>
                    </a:lnTo>
                    <a:lnTo>
                      <a:pt x="5715" y="2398"/>
                    </a:lnTo>
                    <a:lnTo>
                      <a:pt x="5480" y="2398"/>
                    </a:lnTo>
                    <a:lnTo>
                      <a:pt x="5480" y="2366"/>
                    </a:lnTo>
                    <a:lnTo>
                      <a:pt x="4482" y="1007"/>
                    </a:lnTo>
                    <a:lnTo>
                      <a:pt x="2852" y="232"/>
                    </a:lnTo>
                    <a:lnTo>
                      <a:pt x="1332" y="943"/>
                    </a:lnTo>
                    <a:lnTo>
                      <a:pt x="270" y="2294"/>
                    </a:lnTo>
                    <a:lnTo>
                      <a:pt x="270" y="242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ṧḻïďê"/>
              <p:cNvSpPr/>
              <p:nvPr/>
            </p:nvSpPr>
            <p:spPr bwMode="auto">
              <a:xfrm>
                <a:off x="3152768" y="3620160"/>
                <a:ext cx="467881" cy="157763"/>
              </a:xfrm>
              <a:custGeom>
                <a:avLst/>
                <a:gdLst>
                  <a:gd name="T0" fmla="*/ 0 w 1558"/>
                  <a:gd name="T1" fmla="*/ 0 h 527"/>
                  <a:gd name="T2" fmla="*/ 1558 w 1558"/>
                  <a:gd name="T3" fmla="*/ 0 h 527"/>
                  <a:gd name="T4" fmla="*/ 1558 w 1558"/>
                  <a:gd name="T5" fmla="*/ 498 h 527"/>
                  <a:gd name="T6" fmla="*/ 811 w 1558"/>
                  <a:gd name="T7" fmla="*/ 109 h 527"/>
                  <a:gd name="T8" fmla="*/ 0 w 1558"/>
                  <a:gd name="T9" fmla="*/ 527 h 527"/>
                  <a:gd name="T10" fmla="*/ 0 w 1558"/>
                  <a:gd name="T11" fmla="*/ 0 h 527"/>
                </a:gdLst>
                <a:ahLst/>
                <a:cxnLst>
                  <a:cxn ang="0">
                    <a:pos x="T0" y="T1"/>
                  </a:cxn>
                  <a:cxn ang="0">
                    <a:pos x="T2" y="T3"/>
                  </a:cxn>
                  <a:cxn ang="0">
                    <a:pos x="T4" y="T5"/>
                  </a:cxn>
                  <a:cxn ang="0">
                    <a:pos x="T6" y="T7"/>
                  </a:cxn>
                  <a:cxn ang="0">
                    <a:pos x="T8" y="T9"/>
                  </a:cxn>
                  <a:cxn ang="0">
                    <a:pos x="T10" y="T11"/>
                  </a:cxn>
                </a:cxnLst>
                <a:rect l="0" t="0" r="r" b="b"/>
                <a:pathLst>
                  <a:path w="1558" h="527">
                    <a:moveTo>
                      <a:pt x="0" y="0"/>
                    </a:moveTo>
                    <a:lnTo>
                      <a:pt x="1558" y="0"/>
                    </a:lnTo>
                    <a:lnTo>
                      <a:pt x="1558" y="498"/>
                    </a:lnTo>
                    <a:lnTo>
                      <a:pt x="811" y="109"/>
                    </a:lnTo>
                    <a:lnTo>
                      <a:pt x="0" y="527"/>
                    </a:lnTo>
                    <a:lnTo>
                      <a:pt x="0" y="0"/>
                    </a:lnTo>
                    <a:close/>
                  </a:path>
                </a:pathLst>
              </a:custGeom>
              <a:solidFill>
                <a:srgbClr val="2960B0">
                  <a:lumMod val="50000"/>
                </a:srgbClr>
              </a:solidFill>
              <a:ln>
                <a:noFill/>
              </a:ln>
            </p:spPr>
            <p:txBody>
              <a:bodyPr anchor="ctr"/>
              <a:lstStyle/>
              <a:p>
                <a:pPr algn="ctr"/>
                <a:endParaRPr/>
              </a:p>
            </p:txBody>
          </p:sp>
          <p:sp>
            <p:nvSpPr>
              <p:cNvPr id="179" name="ïšľíḑè"/>
              <p:cNvSpPr/>
              <p:nvPr/>
            </p:nvSpPr>
            <p:spPr bwMode="auto">
              <a:xfrm>
                <a:off x="3078844" y="3588608"/>
                <a:ext cx="613023" cy="32454"/>
              </a:xfrm>
              <a:prstGeom prst="rect">
                <a:avLst/>
              </a:prstGeom>
              <a:solidFill>
                <a:srgbClr val="FFFDF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íşlíḓé"/>
              <p:cNvSpPr/>
              <p:nvPr/>
            </p:nvSpPr>
            <p:spPr bwMode="auto">
              <a:xfrm>
                <a:off x="3078844" y="3437155"/>
                <a:ext cx="613023" cy="151453"/>
              </a:xfrm>
              <a:custGeom>
                <a:avLst/>
                <a:gdLst>
                  <a:gd name="T0" fmla="*/ 0 w 2042"/>
                  <a:gd name="T1" fmla="*/ 504 h 504"/>
                  <a:gd name="T2" fmla="*/ 1017 w 2042"/>
                  <a:gd name="T3" fmla="*/ 0 h 504"/>
                  <a:gd name="T4" fmla="*/ 2042 w 2042"/>
                  <a:gd name="T5" fmla="*/ 504 h 504"/>
                  <a:gd name="T6" fmla="*/ 0 w 2042"/>
                  <a:gd name="T7" fmla="*/ 504 h 504"/>
                </a:gdLst>
                <a:ahLst/>
                <a:cxnLst>
                  <a:cxn ang="0">
                    <a:pos x="T0" y="T1"/>
                  </a:cxn>
                  <a:cxn ang="0">
                    <a:pos x="T2" y="T3"/>
                  </a:cxn>
                  <a:cxn ang="0">
                    <a:pos x="T4" y="T5"/>
                  </a:cxn>
                  <a:cxn ang="0">
                    <a:pos x="T6" y="T7"/>
                  </a:cxn>
                </a:cxnLst>
                <a:rect l="0" t="0" r="r" b="b"/>
                <a:pathLst>
                  <a:path w="2042" h="504">
                    <a:moveTo>
                      <a:pt x="0" y="504"/>
                    </a:moveTo>
                    <a:lnTo>
                      <a:pt x="1017" y="0"/>
                    </a:lnTo>
                    <a:lnTo>
                      <a:pt x="2042" y="504"/>
                    </a:lnTo>
                    <a:lnTo>
                      <a:pt x="0" y="504"/>
                    </a:lnTo>
                    <a:close/>
                  </a:path>
                </a:pathLst>
              </a:custGeom>
              <a:solidFill>
                <a:sysClr val="windowText" lastClr="000000">
                  <a:lumMod val="85000"/>
                  <a:lumOff val="15000"/>
                </a:sysClr>
              </a:solidFill>
              <a:ln>
                <a:noFill/>
              </a:ln>
            </p:spPr>
            <p:txBody>
              <a:bodyPr anchor="ctr"/>
              <a:lstStyle/>
              <a:p>
                <a:pPr algn="ctr"/>
                <a:endParaRPr/>
              </a:p>
            </p:txBody>
          </p:sp>
          <p:sp>
            <p:nvSpPr>
              <p:cNvPr id="181" name="ïṩļîḋé"/>
              <p:cNvSpPr/>
              <p:nvPr/>
            </p:nvSpPr>
            <p:spPr bwMode="auto">
              <a:xfrm>
                <a:off x="4132591" y="3238944"/>
                <a:ext cx="784995" cy="1891238"/>
              </a:xfrm>
              <a:custGeom>
                <a:avLst/>
                <a:gdLst>
                  <a:gd name="T0" fmla="*/ 1886 w 1886"/>
                  <a:gd name="T1" fmla="*/ 955 h 4538"/>
                  <a:gd name="T2" fmla="*/ 1886 w 1886"/>
                  <a:gd name="T3" fmla="*/ 4538 h 4538"/>
                  <a:gd name="T4" fmla="*/ 0 w 1886"/>
                  <a:gd name="T5" fmla="*/ 4538 h 4538"/>
                  <a:gd name="T6" fmla="*/ 0 w 1886"/>
                  <a:gd name="T7" fmla="*/ 955 h 4538"/>
                  <a:gd name="T8" fmla="*/ 875 w 1886"/>
                  <a:gd name="T9" fmla="*/ 0 h 4538"/>
                  <a:gd name="T10" fmla="*/ 1886 w 1886"/>
                  <a:gd name="T11" fmla="*/ 955 h 4538"/>
                </a:gdLst>
                <a:ahLst/>
                <a:cxnLst>
                  <a:cxn ang="0">
                    <a:pos x="T0" y="T1"/>
                  </a:cxn>
                  <a:cxn ang="0">
                    <a:pos x="T2" y="T3"/>
                  </a:cxn>
                  <a:cxn ang="0">
                    <a:pos x="T4" y="T5"/>
                  </a:cxn>
                  <a:cxn ang="0">
                    <a:pos x="T6" y="T7"/>
                  </a:cxn>
                  <a:cxn ang="0">
                    <a:pos x="T8" y="T9"/>
                  </a:cxn>
                  <a:cxn ang="0">
                    <a:pos x="T10" y="T11"/>
                  </a:cxn>
                </a:cxnLst>
                <a:rect l="0" t="0" r="r" b="b"/>
                <a:pathLst>
                  <a:path w="1886" h="4538">
                    <a:moveTo>
                      <a:pt x="1886" y="955"/>
                    </a:moveTo>
                    <a:lnTo>
                      <a:pt x="1886" y="4538"/>
                    </a:lnTo>
                    <a:lnTo>
                      <a:pt x="0" y="4538"/>
                    </a:lnTo>
                    <a:lnTo>
                      <a:pt x="0" y="955"/>
                    </a:lnTo>
                    <a:lnTo>
                      <a:pt x="875" y="0"/>
                    </a:lnTo>
                    <a:lnTo>
                      <a:pt x="1886" y="955"/>
                    </a:lnTo>
                    <a:close/>
                  </a:path>
                </a:pathLst>
              </a:custGeom>
              <a:solidFill>
                <a:sysClr val="window" lastClr="FFFFFF">
                  <a:lumMod val="85000"/>
                </a:sysClr>
              </a:solidFill>
              <a:ln>
                <a:noFill/>
              </a:ln>
            </p:spPr>
            <p:txBody>
              <a:bodyPr anchor="ctr"/>
              <a:lstStyle/>
              <a:p>
                <a:pPr algn="ctr"/>
                <a:endParaRPr/>
              </a:p>
            </p:txBody>
          </p:sp>
          <p:sp>
            <p:nvSpPr>
              <p:cNvPr id="182" name="iṧḻïḓé"/>
              <p:cNvSpPr/>
              <p:nvPr/>
            </p:nvSpPr>
            <p:spPr bwMode="auto">
              <a:xfrm>
                <a:off x="4506339" y="3248943"/>
                <a:ext cx="411248" cy="1881239"/>
              </a:xfrm>
              <a:custGeom>
                <a:avLst/>
                <a:gdLst>
                  <a:gd name="T0" fmla="*/ 987 w 987"/>
                  <a:gd name="T1" fmla="*/ 933 h 4516"/>
                  <a:gd name="T2" fmla="*/ 987 w 987"/>
                  <a:gd name="T3" fmla="*/ 4516 h 4516"/>
                  <a:gd name="T4" fmla="*/ 0 w 987"/>
                  <a:gd name="T5" fmla="*/ 4516 h 4516"/>
                  <a:gd name="T6" fmla="*/ 0 w 987"/>
                  <a:gd name="T7" fmla="*/ 0 h 4516"/>
                  <a:gd name="T8" fmla="*/ 987 w 987"/>
                  <a:gd name="T9" fmla="*/ 933 h 4516"/>
                </a:gdLst>
                <a:ahLst/>
                <a:cxnLst>
                  <a:cxn ang="0">
                    <a:pos x="T0" y="T1"/>
                  </a:cxn>
                  <a:cxn ang="0">
                    <a:pos x="T2" y="T3"/>
                  </a:cxn>
                  <a:cxn ang="0">
                    <a:pos x="T4" y="T5"/>
                  </a:cxn>
                  <a:cxn ang="0">
                    <a:pos x="T6" y="T7"/>
                  </a:cxn>
                  <a:cxn ang="0">
                    <a:pos x="T8" y="T9"/>
                  </a:cxn>
                </a:cxnLst>
                <a:rect l="0" t="0" r="r" b="b"/>
                <a:pathLst>
                  <a:path w="987" h="4516">
                    <a:moveTo>
                      <a:pt x="987" y="933"/>
                    </a:moveTo>
                    <a:lnTo>
                      <a:pt x="987" y="4516"/>
                    </a:lnTo>
                    <a:lnTo>
                      <a:pt x="0" y="4516"/>
                    </a:lnTo>
                    <a:lnTo>
                      <a:pt x="0" y="0"/>
                    </a:lnTo>
                    <a:lnTo>
                      <a:pt x="987" y="933"/>
                    </a:lnTo>
                    <a:close/>
                  </a:path>
                </a:pathLst>
              </a:custGeom>
              <a:solidFill>
                <a:sysClr val="window" lastClr="FFFFFF"/>
              </a:solidFill>
              <a:ln>
                <a:noFill/>
              </a:ln>
            </p:spPr>
            <p:txBody>
              <a:bodyPr anchor="ctr"/>
              <a:lstStyle/>
              <a:p>
                <a:pPr algn="ctr"/>
                <a:endParaRPr/>
              </a:p>
            </p:txBody>
          </p:sp>
          <p:sp>
            <p:nvSpPr>
              <p:cNvPr id="183" name="íṡliďê"/>
              <p:cNvSpPr/>
              <p:nvPr/>
            </p:nvSpPr>
            <p:spPr bwMode="auto">
              <a:xfrm>
                <a:off x="3932593" y="3105194"/>
                <a:ext cx="1227493" cy="644996"/>
              </a:xfrm>
              <a:custGeom>
                <a:avLst/>
                <a:gdLst>
                  <a:gd name="T0" fmla="*/ 479 w 2945"/>
                  <a:gd name="T1" fmla="*/ 1549 h 1549"/>
                  <a:gd name="T2" fmla="*/ 0 w 2945"/>
                  <a:gd name="T3" fmla="*/ 1549 h 1549"/>
                  <a:gd name="T4" fmla="*/ 1321 w 2945"/>
                  <a:gd name="T5" fmla="*/ 0 h 1549"/>
                  <a:gd name="T6" fmla="*/ 2945 w 2945"/>
                  <a:gd name="T7" fmla="*/ 1549 h 1549"/>
                  <a:gd name="T8" fmla="*/ 2365 w 2945"/>
                  <a:gd name="T9" fmla="*/ 1549 h 1549"/>
                  <a:gd name="T10" fmla="*/ 2365 w 2945"/>
                  <a:gd name="T11" fmla="*/ 1278 h 1549"/>
                  <a:gd name="T12" fmla="*/ 1354 w 2945"/>
                  <a:gd name="T13" fmla="*/ 323 h 1549"/>
                  <a:gd name="T14" fmla="*/ 479 w 2945"/>
                  <a:gd name="T15" fmla="*/ 1278 h 1549"/>
                  <a:gd name="T16" fmla="*/ 479 w 2945"/>
                  <a:gd name="T17" fmla="*/ 1549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5" h="1549">
                    <a:moveTo>
                      <a:pt x="479" y="1549"/>
                    </a:moveTo>
                    <a:lnTo>
                      <a:pt x="0" y="1549"/>
                    </a:lnTo>
                    <a:lnTo>
                      <a:pt x="1321" y="0"/>
                    </a:lnTo>
                    <a:lnTo>
                      <a:pt x="2945" y="1549"/>
                    </a:lnTo>
                    <a:lnTo>
                      <a:pt x="2365" y="1549"/>
                    </a:lnTo>
                    <a:lnTo>
                      <a:pt x="2365" y="1278"/>
                    </a:lnTo>
                    <a:lnTo>
                      <a:pt x="1354" y="323"/>
                    </a:lnTo>
                    <a:lnTo>
                      <a:pt x="479" y="1278"/>
                    </a:lnTo>
                    <a:lnTo>
                      <a:pt x="479" y="1549"/>
                    </a:lnTo>
                    <a:close/>
                  </a:path>
                </a:pathLst>
              </a:custGeom>
              <a:solidFill>
                <a:srgbClr val="7326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îšļíḓé"/>
              <p:cNvSpPr/>
              <p:nvPr/>
            </p:nvSpPr>
            <p:spPr bwMode="auto">
              <a:xfrm>
                <a:off x="4487589" y="3070194"/>
                <a:ext cx="698746" cy="684996"/>
              </a:xfrm>
              <a:custGeom>
                <a:avLst/>
                <a:gdLst>
                  <a:gd name="T0" fmla="*/ 1574 w 1676"/>
                  <a:gd name="T1" fmla="*/ 101 h 1644"/>
                  <a:gd name="T2" fmla="*/ 1577 w 1676"/>
                  <a:gd name="T3" fmla="*/ 103 h 1644"/>
                  <a:gd name="T4" fmla="*/ 1676 w 1676"/>
                  <a:gd name="T5" fmla="*/ 204 h 1644"/>
                  <a:gd name="T6" fmla="*/ 77 w 1676"/>
                  <a:gd name="T7" fmla="*/ 1644 h 1644"/>
                  <a:gd name="T8" fmla="*/ 41 w 1676"/>
                  <a:gd name="T9" fmla="*/ 1608 h 1644"/>
                  <a:gd name="T10" fmla="*/ 36 w 1676"/>
                  <a:gd name="T11" fmla="*/ 1602 h 1644"/>
                  <a:gd name="T12" fmla="*/ 0 w 1676"/>
                  <a:gd name="T13" fmla="*/ 1566 h 1644"/>
                  <a:gd name="T14" fmla="*/ 1476 w 1676"/>
                  <a:gd name="T15" fmla="*/ 0 h 1644"/>
                  <a:gd name="T16" fmla="*/ 1574 w 1676"/>
                  <a:gd name="T17" fmla="*/ 101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4">
                    <a:moveTo>
                      <a:pt x="1574" y="101"/>
                    </a:moveTo>
                    <a:lnTo>
                      <a:pt x="1577" y="103"/>
                    </a:lnTo>
                    <a:lnTo>
                      <a:pt x="1676" y="204"/>
                    </a:lnTo>
                    <a:lnTo>
                      <a:pt x="77" y="1644"/>
                    </a:lnTo>
                    <a:lnTo>
                      <a:pt x="41" y="1608"/>
                    </a:lnTo>
                    <a:lnTo>
                      <a:pt x="36" y="1602"/>
                    </a:lnTo>
                    <a:lnTo>
                      <a:pt x="0" y="1566"/>
                    </a:lnTo>
                    <a:lnTo>
                      <a:pt x="1476" y="0"/>
                    </a:lnTo>
                    <a:lnTo>
                      <a:pt x="1574" y="101"/>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şľïḍe"/>
              <p:cNvSpPr/>
              <p:nvPr/>
            </p:nvSpPr>
            <p:spPr bwMode="auto">
              <a:xfrm>
                <a:off x="3872593" y="3070194"/>
                <a:ext cx="697496" cy="684996"/>
              </a:xfrm>
              <a:custGeom>
                <a:avLst/>
                <a:gdLst>
                  <a:gd name="T0" fmla="*/ 100 w 1676"/>
                  <a:gd name="T1" fmla="*/ 101 h 1644"/>
                  <a:gd name="T2" fmla="*/ 98 w 1676"/>
                  <a:gd name="T3" fmla="*/ 103 h 1644"/>
                  <a:gd name="T4" fmla="*/ 0 w 1676"/>
                  <a:gd name="T5" fmla="*/ 204 h 1644"/>
                  <a:gd name="T6" fmla="*/ 1599 w 1676"/>
                  <a:gd name="T7" fmla="*/ 1644 h 1644"/>
                  <a:gd name="T8" fmla="*/ 1634 w 1676"/>
                  <a:gd name="T9" fmla="*/ 1608 h 1644"/>
                  <a:gd name="T10" fmla="*/ 1640 w 1676"/>
                  <a:gd name="T11" fmla="*/ 1602 h 1644"/>
                  <a:gd name="T12" fmla="*/ 1676 w 1676"/>
                  <a:gd name="T13" fmla="*/ 1566 h 1644"/>
                  <a:gd name="T14" fmla="*/ 198 w 1676"/>
                  <a:gd name="T15" fmla="*/ 0 h 1644"/>
                  <a:gd name="T16" fmla="*/ 100 w 1676"/>
                  <a:gd name="T17" fmla="*/ 101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4">
                    <a:moveTo>
                      <a:pt x="100" y="101"/>
                    </a:moveTo>
                    <a:lnTo>
                      <a:pt x="98" y="103"/>
                    </a:lnTo>
                    <a:lnTo>
                      <a:pt x="0" y="204"/>
                    </a:lnTo>
                    <a:lnTo>
                      <a:pt x="1599" y="1644"/>
                    </a:lnTo>
                    <a:lnTo>
                      <a:pt x="1634" y="1608"/>
                    </a:lnTo>
                    <a:lnTo>
                      <a:pt x="1640" y="1602"/>
                    </a:lnTo>
                    <a:lnTo>
                      <a:pt x="1676" y="1566"/>
                    </a:lnTo>
                    <a:lnTo>
                      <a:pt x="198" y="0"/>
                    </a:lnTo>
                    <a:lnTo>
                      <a:pt x="100" y="101"/>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ïśľíḍê"/>
              <p:cNvSpPr/>
              <p:nvPr/>
            </p:nvSpPr>
            <p:spPr bwMode="auto">
              <a:xfrm>
                <a:off x="4487589" y="3712690"/>
                <a:ext cx="698746" cy="686246"/>
              </a:xfrm>
              <a:custGeom>
                <a:avLst/>
                <a:gdLst>
                  <a:gd name="T0" fmla="*/ 1574 w 1676"/>
                  <a:gd name="T1" fmla="*/ 1544 h 1645"/>
                  <a:gd name="T2" fmla="*/ 1577 w 1676"/>
                  <a:gd name="T3" fmla="*/ 1542 h 1645"/>
                  <a:gd name="T4" fmla="*/ 1676 w 1676"/>
                  <a:gd name="T5" fmla="*/ 1441 h 1645"/>
                  <a:gd name="T6" fmla="*/ 77 w 1676"/>
                  <a:gd name="T7" fmla="*/ 0 h 1645"/>
                  <a:gd name="T8" fmla="*/ 41 w 1676"/>
                  <a:gd name="T9" fmla="*/ 36 h 1645"/>
                  <a:gd name="T10" fmla="*/ 36 w 1676"/>
                  <a:gd name="T11" fmla="*/ 43 h 1645"/>
                  <a:gd name="T12" fmla="*/ 0 w 1676"/>
                  <a:gd name="T13" fmla="*/ 78 h 1645"/>
                  <a:gd name="T14" fmla="*/ 1476 w 1676"/>
                  <a:gd name="T15" fmla="*/ 1645 h 1645"/>
                  <a:gd name="T16" fmla="*/ 1574 w 1676"/>
                  <a:gd name="T17" fmla="*/ 1544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5">
                    <a:moveTo>
                      <a:pt x="1574" y="1544"/>
                    </a:moveTo>
                    <a:lnTo>
                      <a:pt x="1577" y="1542"/>
                    </a:lnTo>
                    <a:lnTo>
                      <a:pt x="1676" y="1441"/>
                    </a:lnTo>
                    <a:lnTo>
                      <a:pt x="77" y="0"/>
                    </a:lnTo>
                    <a:lnTo>
                      <a:pt x="41" y="36"/>
                    </a:lnTo>
                    <a:lnTo>
                      <a:pt x="36" y="43"/>
                    </a:lnTo>
                    <a:lnTo>
                      <a:pt x="0" y="78"/>
                    </a:lnTo>
                    <a:lnTo>
                      <a:pt x="1476" y="1645"/>
                    </a:lnTo>
                    <a:lnTo>
                      <a:pt x="1574" y="1544"/>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ïsľiḓe"/>
              <p:cNvSpPr/>
              <p:nvPr/>
            </p:nvSpPr>
            <p:spPr bwMode="auto">
              <a:xfrm>
                <a:off x="3872593" y="3712690"/>
                <a:ext cx="697496" cy="686246"/>
              </a:xfrm>
              <a:custGeom>
                <a:avLst/>
                <a:gdLst>
                  <a:gd name="T0" fmla="*/ 100 w 1676"/>
                  <a:gd name="T1" fmla="*/ 1544 h 1645"/>
                  <a:gd name="T2" fmla="*/ 98 w 1676"/>
                  <a:gd name="T3" fmla="*/ 1542 h 1645"/>
                  <a:gd name="T4" fmla="*/ 0 w 1676"/>
                  <a:gd name="T5" fmla="*/ 1441 h 1645"/>
                  <a:gd name="T6" fmla="*/ 1599 w 1676"/>
                  <a:gd name="T7" fmla="*/ 0 h 1645"/>
                  <a:gd name="T8" fmla="*/ 1634 w 1676"/>
                  <a:gd name="T9" fmla="*/ 36 h 1645"/>
                  <a:gd name="T10" fmla="*/ 1640 w 1676"/>
                  <a:gd name="T11" fmla="*/ 43 h 1645"/>
                  <a:gd name="T12" fmla="*/ 1676 w 1676"/>
                  <a:gd name="T13" fmla="*/ 78 h 1645"/>
                  <a:gd name="T14" fmla="*/ 198 w 1676"/>
                  <a:gd name="T15" fmla="*/ 1645 h 1645"/>
                  <a:gd name="T16" fmla="*/ 100 w 1676"/>
                  <a:gd name="T17" fmla="*/ 1544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645">
                    <a:moveTo>
                      <a:pt x="100" y="1544"/>
                    </a:moveTo>
                    <a:lnTo>
                      <a:pt x="98" y="1542"/>
                    </a:lnTo>
                    <a:lnTo>
                      <a:pt x="0" y="1441"/>
                    </a:lnTo>
                    <a:lnTo>
                      <a:pt x="1599" y="0"/>
                    </a:lnTo>
                    <a:lnTo>
                      <a:pt x="1634" y="36"/>
                    </a:lnTo>
                    <a:lnTo>
                      <a:pt x="1640" y="43"/>
                    </a:lnTo>
                    <a:lnTo>
                      <a:pt x="1676" y="78"/>
                    </a:lnTo>
                    <a:lnTo>
                      <a:pt x="198" y="1645"/>
                    </a:lnTo>
                    <a:lnTo>
                      <a:pt x="100" y="1544"/>
                    </a:lnTo>
                    <a:close/>
                  </a:path>
                </a:pathLst>
              </a:custGeom>
              <a:solidFill>
                <a:srgbClr val="8C310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iS1ïḋe"/>
              <p:cNvSpPr/>
              <p:nvPr/>
            </p:nvSpPr>
            <p:spPr bwMode="auto">
              <a:xfrm>
                <a:off x="4418839" y="3612691"/>
                <a:ext cx="234998" cy="234998"/>
              </a:xfrm>
              <a:custGeom>
                <a:avLst/>
                <a:gdLst>
                  <a:gd name="T0" fmla="*/ 312 w 566"/>
                  <a:gd name="T1" fmla="*/ 2 h 565"/>
                  <a:gd name="T2" fmla="*/ 367 w 566"/>
                  <a:gd name="T3" fmla="*/ 13 h 565"/>
                  <a:gd name="T4" fmla="*/ 417 w 566"/>
                  <a:gd name="T5" fmla="*/ 34 h 565"/>
                  <a:gd name="T6" fmla="*/ 463 w 566"/>
                  <a:gd name="T7" fmla="*/ 65 h 565"/>
                  <a:gd name="T8" fmla="*/ 501 w 566"/>
                  <a:gd name="T9" fmla="*/ 103 h 565"/>
                  <a:gd name="T10" fmla="*/ 532 w 566"/>
                  <a:gd name="T11" fmla="*/ 148 h 565"/>
                  <a:gd name="T12" fmla="*/ 552 w 566"/>
                  <a:gd name="T13" fmla="*/ 198 h 565"/>
                  <a:gd name="T14" fmla="*/ 564 w 566"/>
                  <a:gd name="T15" fmla="*/ 254 h 565"/>
                  <a:gd name="T16" fmla="*/ 564 w 566"/>
                  <a:gd name="T17" fmla="*/ 311 h 565"/>
                  <a:gd name="T18" fmla="*/ 552 w 566"/>
                  <a:gd name="T19" fmla="*/ 367 h 565"/>
                  <a:gd name="T20" fmla="*/ 532 w 566"/>
                  <a:gd name="T21" fmla="*/ 419 h 565"/>
                  <a:gd name="T22" fmla="*/ 501 w 566"/>
                  <a:gd name="T23" fmla="*/ 463 h 565"/>
                  <a:gd name="T24" fmla="*/ 463 w 566"/>
                  <a:gd name="T25" fmla="*/ 501 h 565"/>
                  <a:gd name="T26" fmla="*/ 417 w 566"/>
                  <a:gd name="T27" fmla="*/ 532 h 565"/>
                  <a:gd name="T28" fmla="*/ 367 w 566"/>
                  <a:gd name="T29" fmla="*/ 554 h 565"/>
                  <a:gd name="T30" fmla="*/ 312 w 566"/>
                  <a:gd name="T31" fmla="*/ 564 h 565"/>
                  <a:gd name="T32" fmla="*/ 254 w 566"/>
                  <a:gd name="T33" fmla="*/ 564 h 565"/>
                  <a:gd name="T34" fmla="*/ 199 w 566"/>
                  <a:gd name="T35" fmla="*/ 554 h 565"/>
                  <a:gd name="T36" fmla="*/ 149 w 566"/>
                  <a:gd name="T37" fmla="*/ 532 h 565"/>
                  <a:gd name="T38" fmla="*/ 103 w 566"/>
                  <a:gd name="T39" fmla="*/ 501 h 565"/>
                  <a:gd name="T40" fmla="*/ 65 w 566"/>
                  <a:gd name="T41" fmla="*/ 463 h 565"/>
                  <a:gd name="T42" fmla="*/ 34 w 566"/>
                  <a:gd name="T43" fmla="*/ 419 h 565"/>
                  <a:gd name="T44" fmla="*/ 12 w 566"/>
                  <a:gd name="T45" fmla="*/ 367 h 565"/>
                  <a:gd name="T46" fmla="*/ 2 w 566"/>
                  <a:gd name="T47" fmla="*/ 311 h 565"/>
                  <a:gd name="T48" fmla="*/ 2 w 566"/>
                  <a:gd name="T49" fmla="*/ 254 h 565"/>
                  <a:gd name="T50" fmla="*/ 12 w 566"/>
                  <a:gd name="T51" fmla="*/ 198 h 565"/>
                  <a:gd name="T52" fmla="*/ 34 w 566"/>
                  <a:gd name="T53" fmla="*/ 148 h 565"/>
                  <a:gd name="T54" fmla="*/ 65 w 566"/>
                  <a:gd name="T55" fmla="*/ 103 h 565"/>
                  <a:gd name="T56" fmla="*/ 103 w 566"/>
                  <a:gd name="T57" fmla="*/ 65 h 565"/>
                  <a:gd name="T58" fmla="*/ 149 w 566"/>
                  <a:gd name="T59" fmla="*/ 34 h 565"/>
                  <a:gd name="T60" fmla="*/ 199 w 566"/>
                  <a:gd name="T61" fmla="*/ 13 h 565"/>
                  <a:gd name="T62" fmla="*/ 254 w 566"/>
                  <a:gd name="T63" fmla="*/ 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6" h="565">
                    <a:moveTo>
                      <a:pt x="282" y="0"/>
                    </a:moveTo>
                    <a:lnTo>
                      <a:pt x="312" y="2"/>
                    </a:lnTo>
                    <a:lnTo>
                      <a:pt x="340" y="6"/>
                    </a:lnTo>
                    <a:lnTo>
                      <a:pt x="367" y="13"/>
                    </a:lnTo>
                    <a:lnTo>
                      <a:pt x="392" y="22"/>
                    </a:lnTo>
                    <a:lnTo>
                      <a:pt x="417" y="34"/>
                    </a:lnTo>
                    <a:lnTo>
                      <a:pt x="441" y="49"/>
                    </a:lnTo>
                    <a:lnTo>
                      <a:pt x="463" y="65"/>
                    </a:lnTo>
                    <a:lnTo>
                      <a:pt x="483" y="82"/>
                    </a:lnTo>
                    <a:lnTo>
                      <a:pt x="501" y="103"/>
                    </a:lnTo>
                    <a:lnTo>
                      <a:pt x="517" y="125"/>
                    </a:lnTo>
                    <a:lnTo>
                      <a:pt x="532" y="148"/>
                    </a:lnTo>
                    <a:lnTo>
                      <a:pt x="544" y="173"/>
                    </a:lnTo>
                    <a:lnTo>
                      <a:pt x="552" y="198"/>
                    </a:lnTo>
                    <a:lnTo>
                      <a:pt x="560" y="226"/>
                    </a:lnTo>
                    <a:lnTo>
                      <a:pt x="564" y="254"/>
                    </a:lnTo>
                    <a:lnTo>
                      <a:pt x="566" y="284"/>
                    </a:lnTo>
                    <a:lnTo>
                      <a:pt x="564" y="311"/>
                    </a:lnTo>
                    <a:lnTo>
                      <a:pt x="560" y="341"/>
                    </a:lnTo>
                    <a:lnTo>
                      <a:pt x="552" y="367"/>
                    </a:lnTo>
                    <a:lnTo>
                      <a:pt x="544" y="394"/>
                    </a:lnTo>
                    <a:lnTo>
                      <a:pt x="532" y="419"/>
                    </a:lnTo>
                    <a:lnTo>
                      <a:pt x="517" y="441"/>
                    </a:lnTo>
                    <a:lnTo>
                      <a:pt x="501" y="463"/>
                    </a:lnTo>
                    <a:lnTo>
                      <a:pt x="483" y="483"/>
                    </a:lnTo>
                    <a:lnTo>
                      <a:pt x="463" y="501"/>
                    </a:lnTo>
                    <a:lnTo>
                      <a:pt x="441" y="517"/>
                    </a:lnTo>
                    <a:lnTo>
                      <a:pt x="417" y="532"/>
                    </a:lnTo>
                    <a:lnTo>
                      <a:pt x="392" y="543"/>
                    </a:lnTo>
                    <a:lnTo>
                      <a:pt x="367" y="554"/>
                    </a:lnTo>
                    <a:lnTo>
                      <a:pt x="340" y="560"/>
                    </a:lnTo>
                    <a:lnTo>
                      <a:pt x="312" y="564"/>
                    </a:lnTo>
                    <a:lnTo>
                      <a:pt x="282" y="565"/>
                    </a:lnTo>
                    <a:lnTo>
                      <a:pt x="254" y="564"/>
                    </a:lnTo>
                    <a:lnTo>
                      <a:pt x="226" y="560"/>
                    </a:lnTo>
                    <a:lnTo>
                      <a:pt x="199" y="554"/>
                    </a:lnTo>
                    <a:lnTo>
                      <a:pt x="172" y="543"/>
                    </a:lnTo>
                    <a:lnTo>
                      <a:pt x="149" y="532"/>
                    </a:lnTo>
                    <a:lnTo>
                      <a:pt x="125" y="517"/>
                    </a:lnTo>
                    <a:lnTo>
                      <a:pt x="103" y="501"/>
                    </a:lnTo>
                    <a:lnTo>
                      <a:pt x="83" y="483"/>
                    </a:lnTo>
                    <a:lnTo>
                      <a:pt x="65" y="463"/>
                    </a:lnTo>
                    <a:lnTo>
                      <a:pt x="49" y="441"/>
                    </a:lnTo>
                    <a:lnTo>
                      <a:pt x="34" y="419"/>
                    </a:lnTo>
                    <a:lnTo>
                      <a:pt x="22" y="394"/>
                    </a:lnTo>
                    <a:lnTo>
                      <a:pt x="12" y="367"/>
                    </a:lnTo>
                    <a:lnTo>
                      <a:pt x="6" y="341"/>
                    </a:lnTo>
                    <a:lnTo>
                      <a:pt x="2" y="311"/>
                    </a:lnTo>
                    <a:lnTo>
                      <a:pt x="0" y="284"/>
                    </a:lnTo>
                    <a:lnTo>
                      <a:pt x="2" y="254"/>
                    </a:lnTo>
                    <a:lnTo>
                      <a:pt x="6" y="226"/>
                    </a:lnTo>
                    <a:lnTo>
                      <a:pt x="12" y="198"/>
                    </a:lnTo>
                    <a:lnTo>
                      <a:pt x="22" y="173"/>
                    </a:lnTo>
                    <a:lnTo>
                      <a:pt x="34" y="148"/>
                    </a:lnTo>
                    <a:lnTo>
                      <a:pt x="49" y="125"/>
                    </a:lnTo>
                    <a:lnTo>
                      <a:pt x="65" y="103"/>
                    </a:lnTo>
                    <a:lnTo>
                      <a:pt x="83" y="82"/>
                    </a:lnTo>
                    <a:lnTo>
                      <a:pt x="103" y="65"/>
                    </a:lnTo>
                    <a:lnTo>
                      <a:pt x="125" y="49"/>
                    </a:lnTo>
                    <a:lnTo>
                      <a:pt x="149" y="34"/>
                    </a:lnTo>
                    <a:lnTo>
                      <a:pt x="172" y="22"/>
                    </a:lnTo>
                    <a:lnTo>
                      <a:pt x="199" y="13"/>
                    </a:lnTo>
                    <a:lnTo>
                      <a:pt x="226" y="6"/>
                    </a:lnTo>
                    <a:lnTo>
                      <a:pt x="254" y="2"/>
                    </a:lnTo>
                    <a:lnTo>
                      <a:pt x="282"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iṡ1íḓê"/>
              <p:cNvSpPr/>
              <p:nvPr/>
            </p:nvSpPr>
            <p:spPr bwMode="auto">
              <a:xfrm>
                <a:off x="4436340" y="4156438"/>
                <a:ext cx="171250" cy="23374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iṩḷïḑè"/>
              <p:cNvSpPr/>
              <p:nvPr/>
            </p:nvSpPr>
            <p:spPr bwMode="auto">
              <a:xfrm>
                <a:off x="4438839" y="4748934"/>
                <a:ext cx="174999" cy="26124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íśľïdè"/>
              <p:cNvSpPr/>
              <p:nvPr/>
            </p:nvSpPr>
            <p:spPr bwMode="auto">
              <a:xfrm>
                <a:off x="6354855" y="5142098"/>
                <a:ext cx="81779" cy="255561"/>
              </a:xfrm>
              <a:custGeom>
                <a:avLst/>
                <a:gdLst>
                  <a:gd name="T0" fmla="*/ 0 w 194"/>
                  <a:gd name="T1" fmla="*/ 0 h 600"/>
                  <a:gd name="T2" fmla="*/ 194 w 194"/>
                  <a:gd name="T3" fmla="*/ 0 h 600"/>
                  <a:gd name="T4" fmla="*/ 194 w 194"/>
                  <a:gd name="T5" fmla="*/ 600 h 600"/>
                  <a:gd name="T6" fmla="*/ 170 w 194"/>
                  <a:gd name="T7" fmla="*/ 598 h 600"/>
                  <a:gd name="T8" fmla="*/ 146 w 194"/>
                  <a:gd name="T9" fmla="*/ 595 h 600"/>
                  <a:gd name="T10" fmla="*/ 121 w 194"/>
                  <a:gd name="T11" fmla="*/ 594 h 600"/>
                  <a:gd name="T12" fmla="*/ 97 w 194"/>
                  <a:gd name="T13" fmla="*/ 593 h 600"/>
                  <a:gd name="T14" fmla="*/ 73 w 194"/>
                  <a:gd name="T15" fmla="*/ 593 h 600"/>
                  <a:gd name="T16" fmla="*/ 49 w 194"/>
                  <a:gd name="T17" fmla="*/ 592 h 600"/>
                  <a:gd name="T18" fmla="*/ 24 w 194"/>
                  <a:gd name="T19" fmla="*/ 593 h 600"/>
                  <a:gd name="T20" fmla="*/ 0 w 194"/>
                  <a:gd name="T21" fmla="*/ 593 h 600"/>
                  <a:gd name="T22" fmla="*/ 0 w 194"/>
                  <a:gd name="T2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600">
                    <a:moveTo>
                      <a:pt x="0" y="0"/>
                    </a:moveTo>
                    <a:lnTo>
                      <a:pt x="194" y="0"/>
                    </a:lnTo>
                    <a:lnTo>
                      <a:pt x="194" y="600"/>
                    </a:lnTo>
                    <a:lnTo>
                      <a:pt x="170" y="598"/>
                    </a:lnTo>
                    <a:lnTo>
                      <a:pt x="146" y="595"/>
                    </a:lnTo>
                    <a:lnTo>
                      <a:pt x="121" y="594"/>
                    </a:lnTo>
                    <a:lnTo>
                      <a:pt x="97" y="593"/>
                    </a:lnTo>
                    <a:lnTo>
                      <a:pt x="73" y="593"/>
                    </a:lnTo>
                    <a:lnTo>
                      <a:pt x="49" y="592"/>
                    </a:lnTo>
                    <a:lnTo>
                      <a:pt x="24" y="593"/>
                    </a:lnTo>
                    <a:lnTo>
                      <a:pt x="0" y="593"/>
                    </a:lnTo>
                    <a:lnTo>
                      <a:pt x="0" y="0"/>
                    </a:lnTo>
                    <a:close/>
                  </a:path>
                </a:pathLst>
              </a:custGeom>
              <a:solidFill>
                <a:srgbClr val="6149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iṧ1íḋê"/>
              <p:cNvSpPr/>
              <p:nvPr/>
            </p:nvSpPr>
            <p:spPr bwMode="auto">
              <a:xfrm>
                <a:off x="5977904" y="4127522"/>
                <a:ext cx="870184" cy="1032465"/>
              </a:xfrm>
              <a:custGeom>
                <a:avLst/>
                <a:gdLst>
                  <a:gd name="T0" fmla="*/ 1023 w 2044"/>
                  <a:gd name="T1" fmla="*/ 0 h 2425"/>
                  <a:gd name="T2" fmla="*/ 1533 w 2044"/>
                  <a:gd name="T3" fmla="*/ 1213 h 2425"/>
                  <a:gd name="T4" fmla="*/ 2044 w 2044"/>
                  <a:gd name="T5" fmla="*/ 2425 h 2425"/>
                  <a:gd name="T6" fmla="*/ 1023 w 2044"/>
                  <a:gd name="T7" fmla="*/ 2425 h 2425"/>
                  <a:gd name="T8" fmla="*/ 0 w 2044"/>
                  <a:gd name="T9" fmla="*/ 2425 h 2425"/>
                  <a:gd name="T10" fmla="*/ 511 w 2044"/>
                  <a:gd name="T11" fmla="*/ 1213 h 2425"/>
                  <a:gd name="T12" fmla="*/ 1023 w 2044"/>
                  <a:gd name="T13" fmla="*/ 0 h 2425"/>
                </a:gdLst>
                <a:ahLst/>
                <a:cxnLst>
                  <a:cxn ang="0">
                    <a:pos x="T0" y="T1"/>
                  </a:cxn>
                  <a:cxn ang="0">
                    <a:pos x="T2" y="T3"/>
                  </a:cxn>
                  <a:cxn ang="0">
                    <a:pos x="T4" y="T5"/>
                  </a:cxn>
                  <a:cxn ang="0">
                    <a:pos x="T6" y="T7"/>
                  </a:cxn>
                  <a:cxn ang="0">
                    <a:pos x="T8" y="T9"/>
                  </a:cxn>
                  <a:cxn ang="0">
                    <a:pos x="T10" y="T11"/>
                  </a:cxn>
                  <a:cxn ang="0">
                    <a:pos x="T12" y="T13"/>
                  </a:cxn>
                </a:cxnLst>
                <a:rect l="0" t="0" r="r" b="b"/>
                <a:pathLst>
                  <a:path w="2044" h="2425">
                    <a:moveTo>
                      <a:pt x="1023" y="0"/>
                    </a:moveTo>
                    <a:lnTo>
                      <a:pt x="1533" y="1213"/>
                    </a:lnTo>
                    <a:lnTo>
                      <a:pt x="2044" y="2425"/>
                    </a:lnTo>
                    <a:lnTo>
                      <a:pt x="1023" y="2425"/>
                    </a:lnTo>
                    <a:lnTo>
                      <a:pt x="0" y="2425"/>
                    </a:lnTo>
                    <a:lnTo>
                      <a:pt x="511" y="1213"/>
                    </a:lnTo>
                    <a:lnTo>
                      <a:pt x="1023" y="0"/>
                    </a:lnTo>
                    <a:close/>
                  </a:path>
                </a:pathLst>
              </a:custGeom>
              <a:solidFill>
                <a:srgbClr val="8DC2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ṩ1íḍé"/>
              <p:cNvSpPr/>
              <p:nvPr/>
            </p:nvSpPr>
            <p:spPr bwMode="auto">
              <a:xfrm>
                <a:off x="6402134" y="4127522"/>
                <a:ext cx="445954" cy="1032465"/>
              </a:xfrm>
              <a:custGeom>
                <a:avLst/>
                <a:gdLst>
                  <a:gd name="T0" fmla="*/ 28 w 1049"/>
                  <a:gd name="T1" fmla="*/ 0 h 2425"/>
                  <a:gd name="T2" fmla="*/ 538 w 1049"/>
                  <a:gd name="T3" fmla="*/ 1213 h 2425"/>
                  <a:gd name="T4" fmla="*/ 1049 w 1049"/>
                  <a:gd name="T5" fmla="*/ 2425 h 2425"/>
                  <a:gd name="T6" fmla="*/ 28 w 1049"/>
                  <a:gd name="T7" fmla="*/ 2425 h 2425"/>
                  <a:gd name="T8" fmla="*/ 0 w 1049"/>
                  <a:gd name="T9" fmla="*/ 2425 h 2425"/>
                  <a:gd name="T10" fmla="*/ 0 w 1049"/>
                  <a:gd name="T11" fmla="*/ 65 h 2425"/>
                  <a:gd name="T12" fmla="*/ 28 w 1049"/>
                  <a:gd name="T13" fmla="*/ 0 h 2425"/>
                </a:gdLst>
                <a:ahLst/>
                <a:cxnLst>
                  <a:cxn ang="0">
                    <a:pos x="T0" y="T1"/>
                  </a:cxn>
                  <a:cxn ang="0">
                    <a:pos x="T2" y="T3"/>
                  </a:cxn>
                  <a:cxn ang="0">
                    <a:pos x="T4" y="T5"/>
                  </a:cxn>
                  <a:cxn ang="0">
                    <a:pos x="T6" y="T7"/>
                  </a:cxn>
                  <a:cxn ang="0">
                    <a:pos x="T8" y="T9"/>
                  </a:cxn>
                  <a:cxn ang="0">
                    <a:pos x="T10" y="T11"/>
                  </a:cxn>
                  <a:cxn ang="0">
                    <a:pos x="T12" y="T13"/>
                  </a:cxn>
                </a:cxnLst>
                <a:rect l="0" t="0" r="r" b="b"/>
                <a:pathLst>
                  <a:path w="1049" h="2425">
                    <a:moveTo>
                      <a:pt x="28" y="0"/>
                    </a:moveTo>
                    <a:lnTo>
                      <a:pt x="538" y="1213"/>
                    </a:lnTo>
                    <a:lnTo>
                      <a:pt x="1049" y="2425"/>
                    </a:lnTo>
                    <a:lnTo>
                      <a:pt x="28" y="2425"/>
                    </a:lnTo>
                    <a:lnTo>
                      <a:pt x="0" y="2425"/>
                    </a:lnTo>
                    <a:lnTo>
                      <a:pt x="0" y="65"/>
                    </a:lnTo>
                    <a:lnTo>
                      <a:pt x="28" y="0"/>
                    </a:lnTo>
                    <a:close/>
                  </a:path>
                </a:pathLst>
              </a:custGeom>
              <a:solidFill>
                <a:srgbClr val="7B9C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îṡḷiḓe"/>
              <p:cNvSpPr/>
              <p:nvPr/>
            </p:nvSpPr>
            <p:spPr bwMode="auto">
              <a:xfrm>
                <a:off x="5567619" y="4779298"/>
                <a:ext cx="44724" cy="196782"/>
              </a:xfrm>
              <a:custGeom>
                <a:avLst/>
                <a:gdLst>
                  <a:gd name="T0" fmla="*/ 0 w 106"/>
                  <a:gd name="T1" fmla="*/ 0 h 461"/>
                  <a:gd name="T2" fmla="*/ 106 w 106"/>
                  <a:gd name="T3" fmla="*/ 0 h 461"/>
                  <a:gd name="T4" fmla="*/ 106 w 106"/>
                  <a:gd name="T5" fmla="*/ 461 h 461"/>
                  <a:gd name="T6" fmla="*/ 80 w 106"/>
                  <a:gd name="T7" fmla="*/ 440 h 461"/>
                  <a:gd name="T8" fmla="*/ 54 w 106"/>
                  <a:gd name="T9" fmla="*/ 421 h 461"/>
                  <a:gd name="T10" fmla="*/ 27 w 106"/>
                  <a:gd name="T11" fmla="*/ 400 h 461"/>
                  <a:gd name="T12" fmla="*/ 0 w 106"/>
                  <a:gd name="T13" fmla="*/ 382 h 461"/>
                  <a:gd name="T14" fmla="*/ 0 w 106"/>
                  <a:gd name="T15" fmla="*/ 0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461">
                    <a:moveTo>
                      <a:pt x="0" y="0"/>
                    </a:moveTo>
                    <a:lnTo>
                      <a:pt x="106" y="0"/>
                    </a:lnTo>
                    <a:lnTo>
                      <a:pt x="106" y="461"/>
                    </a:lnTo>
                    <a:lnTo>
                      <a:pt x="80" y="440"/>
                    </a:lnTo>
                    <a:lnTo>
                      <a:pt x="54" y="421"/>
                    </a:lnTo>
                    <a:lnTo>
                      <a:pt x="27" y="400"/>
                    </a:lnTo>
                    <a:lnTo>
                      <a:pt x="0" y="382"/>
                    </a:lnTo>
                    <a:lnTo>
                      <a:pt x="0" y="0"/>
                    </a:lnTo>
                    <a:close/>
                  </a:path>
                </a:pathLst>
              </a:custGeom>
              <a:solidFill>
                <a:srgbClr val="6149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iṥļîḍê"/>
              <p:cNvSpPr/>
              <p:nvPr/>
            </p:nvSpPr>
            <p:spPr bwMode="auto">
              <a:xfrm>
                <a:off x="5298002" y="4070117"/>
                <a:ext cx="612068" cy="725792"/>
              </a:xfrm>
              <a:custGeom>
                <a:avLst/>
                <a:gdLst>
                  <a:gd name="T0" fmla="*/ 718 w 1436"/>
                  <a:gd name="T1" fmla="*/ 0 h 1704"/>
                  <a:gd name="T2" fmla="*/ 1077 w 1436"/>
                  <a:gd name="T3" fmla="*/ 852 h 1704"/>
                  <a:gd name="T4" fmla="*/ 1436 w 1436"/>
                  <a:gd name="T5" fmla="*/ 1704 h 1704"/>
                  <a:gd name="T6" fmla="*/ 718 w 1436"/>
                  <a:gd name="T7" fmla="*/ 1704 h 1704"/>
                  <a:gd name="T8" fmla="*/ 0 w 1436"/>
                  <a:gd name="T9" fmla="*/ 1704 h 1704"/>
                  <a:gd name="T10" fmla="*/ 359 w 1436"/>
                  <a:gd name="T11" fmla="*/ 852 h 1704"/>
                  <a:gd name="T12" fmla="*/ 718 w 1436"/>
                  <a:gd name="T13" fmla="*/ 0 h 1704"/>
                </a:gdLst>
                <a:ahLst/>
                <a:cxnLst>
                  <a:cxn ang="0">
                    <a:pos x="T0" y="T1"/>
                  </a:cxn>
                  <a:cxn ang="0">
                    <a:pos x="T2" y="T3"/>
                  </a:cxn>
                  <a:cxn ang="0">
                    <a:pos x="T4" y="T5"/>
                  </a:cxn>
                  <a:cxn ang="0">
                    <a:pos x="T6" y="T7"/>
                  </a:cxn>
                  <a:cxn ang="0">
                    <a:pos x="T8" y="T9"/>
                  </a:cxn>
                  <a:cxn ang="0">
                    <a:pos x="T10" y="T11"/>
                  </a:cxn>
                  <a:cxn ang="0">
                    <a:pos x="T12" y="T13"/>
                  </a:cxn>
                </a:cxnLst>
                <a:rect l="0" t="0" r="r" b="b"/>
                <a:pathLst>
                  <a:path w="1436" h="1704">
                    <a:moveTo>
                      <a:pt x="718" y="0"/>
                    </a:moveTo>
                    <a:lnTo>
                      <a:pt x="1077" y="852"/>
                    </a:lnTo>
                    <a:lnTo>
                      <a:pt x="1436" y="1704"/>
                    </a:lnTo>
                    <a:lnTo>
                      <a:pt x="718" y="1704"/>
                    </a:lnTo>
                    <a:lnTo>
                      <a:pt x="0" y="1704"/>
                    </a:lnTo>
                    <a:lnTo>
                      <a:pt x="359" y="852"/>
                    </a:lnTo>
                    <a:lnTo>
                      <a:pt x="718" y="0"/>
                    </a:lnTo>
                    <a:close/>
                  </a:path>
                </a:pathLst>
              </a:custGeom>
              <a:solidFill>
                <a:srgbClr val="8DC2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šļiďè"/>
              <p:cNvSpPr/>
              <p:nvPr/>
            </p:nvSpPr>
            <p:spPr bwMode="auto">
              <a:xfrm>
                <a:off x="5595731" y="4070117"/>
                <a:ext cx="314340" cy="725792"/>
              </a:xfrm>
              <a:custGeom>
                <a:avLst/>
                <a:gdLst>
                  <a:gd name="T0" fmla="*/ 18 w 736"/>
                  <a:gd name="T1" fmla="*/ 0 h 1704"/>
                  <a:gd name="T2" fmla="*/ 377 w 736"/>
                  <a:gd name="T3" fmla="*/ 852 h 1704"/>
                  <a:gd name="T4" fmla="*/ 736 w 736"/>
                  <a:gd name="T5" fmla="*/ 1704 h 1704"/>
                  <a:gd name="T6" fmla="*/ 18 w 736"/>
                  <a:gd name="T7" fmla="*/ 1704 h 1704"/>
                  <a:gd name="T8" fmla="*/ 0 w 736"/>
                  <a:gd name="T9" fmla="*/ 1704 h 1704"/>
                  <a:gd name="T10" fmla="*/ 0 w 736"/>
                  <a:gd name="T11" fmla="*/ 46 h 1704"/>
                  <a:gd name="T12" fmla="*/ 18 w 736"/>
                  <a:gd name="T13" fmla="*/ 0 h 1704"/>
                </a:gdLst>
                <a:ahLst/>
                <a:cxnLst>
                  <a:cxn ang="0">
                    <a:pos x="T0" y="T1"/>
                  </a:cxn>
                  <a:cxn ang="0">
                    <a:pos x="T2" y="T3"/>
                  </a:cxn>
                  <a:cxn ang="0">
                    <a:pos x="T4" y="T5"/>
                  </a:cxn>
                  <a:cxn ang="0">
                    <a:pos x="T6" y="T7"/>
                  </a:cxn>
                  <a:cxn ang="0">
                    <a:pos x="T8" y="T9"/>
                  </a:cxn>
                  <a:cxn ang="0">
                    <a:pos x="T10" y="T11"/>
                  </a:cxn>
                  <a:cxn ang="0">
                    <a:pos x="T12" y="T13"/>
                  </a:cxn>
                </a:cxnLst>
                <a:rect l="0" t="0" r="r" b="b"/>
                <a:pathLst>
                  <a:path w="736" h="1704">
                    <a:moveTo>
                      <a:pt x="18" y="0"/>
                    </a:moveTo>
                    <a:lnTo>
                      <a:pt x="377" y="852"/>
                    </a:lnTo>
                    <a:lnTo>
                      <a:pt x="736" y="1704"/>
                    </a:lnTo>
                    <a:lnTo>
                      <a:pt x="18" y="1704"/>
                    </a:lnTo>
                    <a:lnTo>
                      <a:pt x="0" y="1704"/>
                    </a:lnTo>
                    <a:lnTo>
                      <a:pt x="0" y="46"/>
                    </a:lnTo>
                    <a:lnTo>
                      <a:pt x="18" y="0"/>
                    </a:lnTo>
                    <a:close/>
                  </a:path>
                </a:pathLst>
              </a:custGeom>
              <a:solidFill>
                <a:srgbClr val="7B9C1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75" name="组合 2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nvGrpSpPr>
          <p:grpSpPr>
            <a:xfrm>
              <a:off x="1553" y="3474"/>
              <a:ext cx="5465" cy="5454"/>
              <a:chOff x="4427538" y="2776365"/>
              <a:chExt cx="3336924" cy="3329488"/>
            </a:xfrm>
          </p:grpSpPr>
          <p:sp>
            <p:nvSpPr>
              <p:cNvPr id="276" name="íS1ïḑè"/>
              <p:cNvSpPr/>
              <p:nvPr/>
            </p:nvSpPr>
            <p:spPr bwMode="auto">
              <a:xfrm>
                <a:off x="4427538" y="2776365"/>
                <a:ext cx="3336924" cy="3329487"/>
              </a:xfrm>
              <a:prstGeom prst="ellipse">
                <a:avLst/>
              </a:prstGeom>
              <a:solidFill>
                <a:srgbClr val="4ABC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ïṩlíḓe"/>
              <p:cNvSpPr/>
              <p:nvPr/>
            </p:nvSpPr>
            <p:spPr bwMode="auto">
              <a:xfrm>
                <a:off x="6352591" y="4700179"/>
                <a:ext cx="1392038" cy="1048677"/>
              </a:xfrm>
              <a:custGeom>
                <a:avLst/>
                <a:gdLst>
                  <a:gd name="T0" fmla="*/ 593 w 814"/>
                  <a:gd name="T1" fmla="*/ 24 h 615"/>
                  <a:gd name="T2" fmla="*/ 451 w 814"/>
                  <a:gd name="T3" fmla="*/ 31 h 615"/>
                  <a:gd name="T4" fmla="*/ 399 w 814"/>
                  <a:gd name="T5" fmla="*/ 83 h 615"/>
                  <a:gd name="T6" fmla="*/ 411 w 814"/>
                  <a:gd name="T7" fmla="*/ 127 h 615"/>
                  <a:gd name="T8" fmla="*/ 372 w 814"/>
                  <a:gd name="T9" fmla="*/ 176 h 615"/>
                  <a:gd name="T10" fmla="*/ 305 w 814"/>
                  <a:gd name="T11" fmla="*/ 181 h 615"/>
                  <a:gd name="T12" fmla="*/ 79 w 814"/>
                  <a:gd name="T13" fmla="*/ 214 h 615"/>
                  <a:gd name="T14" fmla="*/ 14 w 814"/>
                  <a:gd name="T15" fmla="*/ 276 h 615"/>
                  <a:gd name="T16" fmla="*/ 42 w 814"/>
                  <a:gd name="T17" fmla="*/ 320 h 615"/>
                  <a:gd name="T18" fmla="*/ 93 w 814"/>
                  <a:gd name="T19" fmla="*/ 335 h 615"/>
                  <a:gd name="T20" fmla="*/ 148 w 814"/>
                  <a:gd name="T21" fmla="*/ 344 h 615"/>
                  <a:gd name="T22" fmla="*/ 182 w 814"/>
                  <a:gd name="T23" fmla="*/ 385 h 615"/>
                  <a:gd name="T24" fmla="*/ 131 w 814"/>
                  <a:gd name="T25" fmla="*/ 434 h 615"/>
                  <a:gd name="T26" fmla="*/ 53 w 814"/>
                  <a:gd name="T27" fmla="*/ 437 h 615"/>
                  <a:gd name="T28" fmla="*/ 1 w 814"/>
                  <a:gd name="T29" fmla="*/ 485 h 615"/>
                  <a:gd name="T30" fmla="*/ 65 w 814"/>
                  <a:gd name="T31" fmla="*/ 533 h 615"/>
                  <a:gd name="T32" fmla="*/ 191 w 814"/>
                  <a:gd name="T33" fmla="*/ 516 h 615"/>
                  <a:gd name="T34" fmla="*/ 304 w 814"/>
                  <a:gd name="T35" fmla="*/ 560 h 615"/>
                  <a:gd name="T36" fmla="*/ 336 w 814"/>
                  <a:gd name="T37" fmla="*/ 606 h 615"/>
                  <a:gd name="T38" fmla="*/ 396 w 814"/>
                  <a:gd name="T39" fmla="*/ 586 h 615"/>
                  <a:gd name="T40" fmla="*/ 498 w 814"/>
                  <a:gd name="T41" fmla="*/ 578 h 615"/>
                  <a:gd name="T42" fmla="*/ 814 w 814"/>
                  <a:gd name="T43" fmla="*/ 0 h 615"/>
                  <a:gd name="T44" fmla="*/ 736 w 814"/>
                  <a:gd name="T45" fmla="*/ 29 h 615"/>
                  <a:gd name="T46" fmla="*/ 593 w 814"/>
                  <a:gd name="T47" fmla="*/ 2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4" h="615">
                    <a:moveTo>
                      <a:pt x="593" y="24"/>
                    </a:moveTo>
                    <a:cubicBezTo>
                      <a:pt x="545" y="20"/>
                      <a:pt x="496" y="17"/>
                      <a:pt x="451" y="31"/>
                    </a:cubicBezTo>
                    <a:cubicBezTo>
                      <a:pt x="426" y="39"/>
                      <a:pt x="399" y="57"/>
                      <a:pt x="399" y="83"/>
                    </a:cubicBezTo>
                    <a:cubicBezTo>
                      <a:pt x="400" y="98"/>
                      <a:pt x="410" y="112"/>
                      <a:pt x="411" y="127"/>
                    </a:cubicBezTo>
                    <a:cubicBezTo>
                      <a:pt x="412" y="150"/>
                      <a:pt x="393" y="169"/>
                      <a:pt x="372" y="176"/>
                    </a:cubicBezTo>
                    <a:cubicBezTo>
                      <a:pt x="351" y="184"/>
                      <a:pt x="328" y="182"/>
                      <a:pt x="305" y="181"/>
                    </a:cubicBezTo>
                    <a:cubicBezTo>
                      <a:pt x="229" y="178"/>
                      <a:pt x="152" y="189"/>
                      <a:pt x="79" y="214"/>
                    </a:cubicBezTo>
                    <a:cubicBezTo>
                      <a:pt x="49" y="224"/>
                      <a:pt x="14" y="244"/>
                      <a:pt x="14" y="276"/>
                    </a:cubicBezTo>
                    <a:cubicBezTo>
                      <a:pt x="14" y="294"/>
                      <a:pt x="26" y="311"/>
                      <a:pt x="42" y="320"/>
                    </a:cubicBezTo>
                    <a:cubicBezTo>
                      <a:pt x="57" y="329"/>
                      <a:pt x="75" y="333"/>
                      <a:pt x="93" y="335"/>
                    </a:cubicBezTo>
                    <a:cubicBezTo>
                      <a:pt x="112" y="337"/>
                      <a:pt x="131" y="337"/>
                      <a:pt x="148" y="344"/>
                    </a:cubicBezTo>
                    <a:cubicBezTo>
                      <a:pt x="165" y="351"/>
                      <a:pt x="181" y="367"/>
                      <a:pt x="182" y="385"/>
                    </a:cubicBezTo>
                    <a:cubicBezTo>
                      <a:pt x="183" y="411"/>
                      <a:pt x="156" y="430"/>
                      <a:pt x="131" y="434"/>
                    </a:cubicBezTo>
                    <a:cubicBezTo>
                      <a:pt x="105" y="438"/>
                      <a:pt x="79" y="433"/>
                      <a:pt x="53" y="437"/>
                    </a:cubicBezTo>
                    <a:cubicBezTo>
                      <a:pt x="28" y="441"/>
                      <a:pt x="0" y="459"/>
                      <a:pt x="1" y="485"/>
                    </a:cubicBezTo>
                    <a:cubicBezTo>
                      <a:pt x="1" y="514"/>
                      <a:pt x="35" y="531"/>
                      <a:pt x="65" y="533"/>
                    </a:cubicBezTo>
                    <a:cubicBezTo>
                      <a:pt x="107" y="536"/>
                      <a:pt x="149" y="521"/>
                      <a:pt x="191" y="516"/>
                    </a:cubicBezTo>
                    <a:cubicBezTo>
                      <a:pt x="234" y="512"/>
                      <a:pt x="283" y="523"/>
                      <a:pt x="304" y="560"/>
                    </a:cubicBezTo>
                    <a:cubicBezTo>
                      <a:pt x="313" y="577"/>
                      <a:pt x="318" y="599"/>
                      <a:pt x="336" y="606"/>
                    </a:cubicBezTo>
                    <a:cubicBezTo>
                      <a:pt x="356" y="615"/>
                      <a:pt x="377" y="596"/>
                      <a:pt x="396" y="586"/>
                    </a:cubicBezTo>
                    <a:cubicBezTo>
                      <a:pt x="427" y="570"/>
                      <a:pt x="463" y="574"/>
                      <a:pt x="498" y="578"/>
                    </a:cubicBezTo>
                    <a:cubicBezTo>
                      <a:pt x="663" y="431"/>
                      <a:pt x="778" y="229"/>
                      <a:pt x="814" y="0"/>
                    </a:cubicBezTo>
                    <a:cubicBezTo>
                      <a:pt x="791" y="16"/>
                      <a:pt x="763" y="25"/>
                      <a:pt x="736" y="29"/>
                    </a:cubicBezTo>
                    <a:cubicBezTo>
                      <a:pt x="689" y="36"/>
                      <a:pt x="641" y="29"/>
                      <a:pt x="593" y="24"/>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íṧ1iḋe"/>
              <p:cNvSpPr/>
              <p:nvPr/>
            </p:nvSpPr>
            <p:spPr bwMode="auto">
              <a:xfrm>
                <a:off x="4427538" y="4439869"/>
                <a:ext cx="1475089" cy="1651108"/>
              </a:xfrm>
              <a:custGeom>
                <a:avLst/>
                <a:gdLst>
                  <a:gd name="T0" fmla="*/ 852 w 863"/>
                  <a:gd name="T1" fmla="*/ 908 h 967"/>
                  <a:gd name="T2" fmla="*/ 766 w 863"/>
                  <a:gd name="T3" fmla="*/ 846 h 967"/>
                  <a:gd name="T4" fmla="*/ 804 w 863"/>
                  <a:gd name="T5" fmla="*/ 780 h 967"/>
                  <a:gd name="T6" fmla="*/ 852 w 863"/>
                  <a:gd name="T7" fmla="*/ 719 h 967"/>
                  <a:gd name="T8" fmla="*/ 789 w 863"/>
                  <a:gd name="T9" fmla="*/ 671 h 967"/>
                  <a:gd name="T10" fmla="*/ 685 w 863"/>
                  <a:gd name="T11" fmla="*/ 685 h 967"/>
                  <a:gd name="T12" fmla="*/ 582 w 863"/>
                  <a:gd name="T13" fmla="*/ 690 h 967"/>
                  <a:gd name="T14" fmla="*/ 513 w 863"/>
                  <a:gd name="T15" fmla="*/ 619 h 967"/>
                  <a:gd name="T16" fmla="*/ 523 w 863"/>
                  <a:gd name="T17" fmla="*/ 544 h 967"/>
                  <a:gd name="T18" fmla="*/ 449 w 863"/>
                  <a:gd name="T19" fmla="*/ 458 h 967"/>
                  <a:gd name="T20" fmla="*/ 328 w 863"/>
                  <a:gd name="T21" fmla="*/ 450 h 967"/>
                  <a:gd name="T22" fmla="*/ 210 w 863"/>
                  <a:gd name="T23" fmla="*/ 430 h 967"/>
                  <a:gd name="T24" fmla="*/ 163 w 863"/>
                  <a:gd name="T25" fmla="*/ 329 h 967"/>
                  <a:gd name="T26" fmla="*/ 200 w 863"/>
                  <a:gd name="T27" fmla="*/ 275 h 967"/>
                  <a:gd name="T28" fmla="*/ 210 w 863"/>
                  <a:gd name="T29" fmla="*/ 214 h 967"/>
                  <a:gd name="T30" fmla="*/ 134 w 863"/>
                  <a:gd name="T31" fmla="*/ 158 h 967"/>
                  <a:gd name="T32" fmla="*/ 149 w 863"/>
                  <a:gd name="T33" fmla="*/ 115 h 967"/>
                  <a:gd name="T34" fmla="*/ 207 w 863"/>
                  <a:gd name="T35" fmla="*/ 50 h 967"/>
                  <a:gd name="T36" fmla="*/ 184 w 863"/>
                  <a:gd name="T37" fmla="*/ 10 h 967"/>
                  <a:gd name="T38" fmla="*/ 117 w 863"/>
                  <a:gd name="T39" fmla="*/ 3 h 967"/>
                  <a:gd name="T40" fmla="*/ 103 w 863"/>
                  <a:gd name="T41" fmla="*/ 0 h 967"/>
                  <a:gd name="T42" fmla="*/ 0 w 863"/>
                  <a:gd name="T43" fmla="*/ 0 h 967"/>
                  <a:gd name="T44" fmla="*/ 841 w 863"/>
                  <a:gd name="T45" fmla="*/ 967 h 967"/>
                  <a:gd name="T46" fmla="*/ 852 w 863"/>
                  <a:gd name="T47" fmla="*/ 908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967">
                    <a:moveTo>
                      <a:pt x="852" y="908"/>
                    </a:moveTo>
                    <a:cubicBezTo>
                      <a:pt x="834" y="876"/>
                      <a:pt x="778" y="880"/>
                      <a:pt x="766" y="846"/>
                    </a:cubicBezTo>
                    <a:cubicBezTo>
                      <a:pt x="758" y="820"/>
                      <a:pt x="782" y="795"/>
                      <a:pt x="804" y="780"/>
                    </a:cubicBezTo>
                    <a:cubicBezTo>
                      <a:pt x="827" y="765"/>
                      <a:pt x="854" y="746"/>
                      <a:pt x="852" y="719"/>
                    </a:cubicBezTo>
                    <a:cubicBezTo>
                      <a:pt x="851" y="690"/>
                      <a:pt x="818" y="673"/>
                      <a:pt x="789" y="671"/>
                    </a:cubicBezTo>
                    <a:cubicBezTo>
                      <a:pt x="754" y="668"/>
                      <a:pt x="720" y="677"/>
                      <a:pt x="685" y="685"/>
                    </a:cubicBezTo>
                    <a:cubicBezTo>
                      <a:pt x="651" y="692"/>
                      <a:pt x="615" y="698"/>
                      <a:pt x="582" y="690"/>
                    </a:cubicBezTo>
                    <a:cubicBezTo>
                      <a:pt x="548" y="681"/>
                      <a:pt x="516" y="653"/>
                      <a:pt x="513" y="619"/>
                    </a:cubicBezTo>
                    <a:cubicBezTo>
                      <a:pt x="511" y="594"/>
                      <a:pt x="523" y="569"/>
                      <a:pt x="523" y="544"/>
                    </a:cubicBezTo>
                    <a:cubicBezTo>
                      <a:pt x="522" y="504"/>
                      <a:pt x="487" y="471"/>
                      <a:pt x="449" y="458"/>
                    </a:cubicBezTo>
                    <a:cubicBezTo>
                      <a:pt x="410" y="446"/>
                      <a:pt x="369" y="448"/>
                      <a:pt x="328" y="450"/>
                    </a:cubicBezTo>
                    <a:cubicBezTo>
                      <a:pt x="288" y="451"/>
                      <a:pt x="246" y="449"/>
                      <a:pt x="210" y="430"/>
                    </a:cubicBezTo>
                    <a:cubicBezTo>
                      <a:pt x="175" y="410"/>
                      <a:pt x="150" y="367"/>
                      <a:pt x="163" y="329"/>
                    </a:cubicBezTo>
                    <a:cubicBezTo>
                      <a:pt x="170" y="308"/>
                      <a:pt x="188" y="293"/>
                      <a:pt x="200" y="275"/>
                    </a:cubicBezTo>
                    <a:cubicBezTo>
                      <a:pt x="213" y="257"/>
                      <a:pt x="222" y="232"/>
                      <a:pt x="210" y="214"/>
                    </a:cubicBezTo>
                    <a:cubicBezTo>
                      <a:pt x="193" y="186"/>
                      <a:pt x="144" y="189"/>
                      <a:pt x="134" y="158"/>
                    </a:cubicBezTo>
                    <a:cubicBezTo>
                      <a:pt x="129" y="143"/>
                      <a:pt x="138" y="126"/>
                      <a:pt x="149" y="115"/>
                    </a:cubicBezTo>
                    <a:cubicBezTo>
                      <a:pt x="171" y="94"/>
                      <a:pt x="203" y="83"/>
                      <a:pt x="207" y="50"/>
                    </a:cubicBezTo>
                    <a:cubicBezTo>
                      <a:pt x="210" y="30"/>
                      <a:pt x="202" y="17"/>
                      <a:pt x="184" y="10"/>
                    </a:cubicBezTo>
                    <a:cubicBezTo>
                      <a:pt x="163" y="3"/>
                      <a:pt x="139" y="5"/>
                      <a:pt x="117" y="3"/>
                    </a:cubicBezTo>
                    <a:cubicBezTo>
                      <a:pt x="112" y="2"/>
                      <a:pt x="107" y="1"/>
                      <a:pt x="103" y="0"/>
                    </a:cubicBezTo>
                    <a:cubicBezTo>
                      <a:pt x="0" y="0"/>
                      <a:pt x="0" y="0"/>
                      <a:pt x="0" y="0"/>
                    </a:cubicBezTo>
                    <a:cubicBezTo>
                      <a:pt x="0" y="493"/>
                      <a:pt x="366" y="901"/>
                      <a:pt x="841" y="967"/>
                    </a:cubicBezTo>
                    <a:cubicBezTo>
                      <a:pt x="855" y="949"/>
                      <a:pt x="863" y="927"/>
                      <a:pt x="852" y="908"/>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ślîḓé"/>
              <p:cNvSpPr/>
              <p:nvPr/>
            </p:nvSpPr>
            <p:spPr bwMode="auto">
              <a:xfrm>
                <a:off x="5880315" y="3558535"/>
                <a:ext cx="1535828" cy="1173874"/>
              </a:xfrm>
              <a:custGeom>
                <a:avLst/>
                <a:gdLst>
                  <a:gd name="T0" fmla="*/ 275 w 898"/>
                  <a:gd name="T1" fmla="*/ 60 h 688"/>
                  <a:gd name="T2" fmla="*/ 228 w 898"/>
                  <a:gd name="T3" fmla="*/ 103 h 688"/>
                  <a:gd name="T4" fmla="*/ 216 w 898"/>
                  <a:gd name="T5" fmla="*/ 165 h 688"/>
                  <a:gd name="T6" fmla="*/ 244 w 898"/>
                  <a:gd name="T7" fmla="*/ 240 h 688"/>
                  <a:gd name="T8" fmla="*/ 199 w 898"/>
                  <a:gd name="T9" fmla="*/ 276 h 688"/>
                  <a:gd name="T10" fmla="*/ 80 w 898"/>
                  <a:gd name="T11" fmla="*/ 323 h 688"/>
                  <a:gd name="T12" fmla="*/ 27 w 898"/>
                  <a:gd name="T13" fmla="*/ 350 h 688"/>
                  <a:gd name="T14" fmla="*/ 1 w 898"/>
                  <a:gd name="T15" fmla="*/ 402 h 688"/>
                  <a:gd name="T16" fmla="*/ 65 w 898"/>
                  <a:gd name="T17" fmla="*/ 458 h 688"/>
                  <a:gd name="T18" fmla="*/ 157 w 898"/>
                  <a:gd name="T19" fmla="*/ 453 h 688"/>
                  <a:gd name="T20" fmla="*/ 211 w 898"/>
                  <a:gd name="T21" fmla="*/ 463 h 688"/>
                  <a:gd name="T22" fmla="*/ 235 w 898"/>
                  <a:gd name="T23" fmla="*/ 509 h 688"/>
                  <a:gd name="T24" fmla="*/ 204 w 898"/>
                  <a:gd name="T25" fmla="*/ 551 h 688"/>
                  <a:gd name="T26" fmla="*/ 189 w 898"/>
                  <a:gd name="T27" fmla="*/ 598 h 688"/>
                  <a:gd name="T28" fmla="*/ 243 w 898"/>
                  <a:gd name="T29" fmla="*/ 610 h 688"/>
                  <a:gd name="T30" fmla="*/ 405 w 898"/>
                  <a:gd name="T31" fmla="*/ 593 h 688"/>
                  <a:gd name="T32" fmla="*/ 507 w 898"/>
                  <a:gd name="T33" fmla="*/ 663 h 688"/>
                  <a:gd name="T34" fmla="*/ 647 w 898"/>
                  <a:gd name="T35" fmla="*/ 677 h 688"/>
                  <a:gd name="T36" fmla="*/ 780 w 898"/>
                  <a:gd name="T37" fmla="*/ 620 h 688"/>
                  <a:gd name="T38" fmla="*/ 869 w 898"/>
                  <a:gd name="T39" fmla="*/ 552 h 688"/>
                  <a:gd name="T40" fmla="*/ 875 w 898"/>
                  <a:gd name="T41" fmla="*/ 447 h 688"/>
                  <a:gd name="T42" fmla="*/ 790 w 898"/>
                  <a:gd name="T43" fmla="*/ 404 h 688"/>
                  <a:gd name="T44" fmla="*/ 736 w 898"/>
                  <a:gd name="T45" fmla="*/ 334 h 688"/>
                  <a:gd name="T46" fmla="*/ 792 w 898"/>
                  <a:gd name="T47" fmla="*/ 282 h 688"/>
                  <a:gd name="T48" fmla="*/ 838 w 898"/>
                  <a:gd name="T49" fmla="*/ 238 h 688"/>
                  <a:gd name="T50" fmla="*/ 838 w 898"/>
                  <a:gd name="T51" fmla="*/ 177 h 688"/>
                  <a:gd name="T52" fmla="*/ 764 w 898"/>
                  <a:gd name="T53" fmla="*/ 147 h 688"/>
                  <a:gd name="T54" fmla="*/ 687 w 898"/>
                  <a:gd name="T55" fmla="*/ 122 h 688"/>
                  <a:gd name="T56" fmla="*/ 655 w 898"/>
                  <a:gd name="T57" fmla="*/ 73 h 688"/>
                  <a:gd name="T58" fmla="*/ 607 w 898"/>
                  <a:gd name="T59" fmla="*/ 42 h 688"/>
                  <a:gd name="T60" fmla="*/ 528 w 898"/>
                  <a:gd name="T61" fmla="*/ 16 h 688"/>
                  <a:gd name="T62" fmla="*/ 275 w 898"/>
                  <a:gd name="T63" fmla="*/ 6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8" h="688">
                    <a:moveTo>
                      <a:pt x="275" y="60"/>
                    </a:moveTo>
                    <a:cubicBezTo>
                      <a:pt x="257" y="72"/>
                      <a:pt x="239" y="85"/>
                      <a:pt x="228" y="103"/>
                    </a:cubicBezTo>
                    <a:cubicBezTo>
                      <a:pt x="216" y="121"/>
                      <a:pt x="210" y="144"/>
                      <a:pt x="216" y="165"/>
                    </a:cubicBezTo>
                    <a:cubicBezTo>
                      <a:pt x="224" y="191"/>
                      <a:pt x="251" y="214"/>
                      <a:pt x="244" y="240"/>
                    </a:cubicBezTo>
                    <a:cubicBezTo>
                      <a:pt x="239" y="260"/>
                      <a:pt x="218" y="269"/>
                      <a:pt x="199" y="276"/>
                    </a:cubicBezTo>
                    <a:cubicBezTo>
                      <a:pt x="159" y="292"/>
                      <a:pt x="119" y="307"/>
                      <a:pt x="80" y="323"/>
                    </a:cubicBezTo>
                    <a:cubicBezTo>
                      <a:pt x="61" y="330"/>
                      <a:pt x="42" y="338"/>
                      <a:pt x="27" y="350"/>
                    </a:cubicBezTo>
                    <a:cubicBezTo>
                      <a:pt x="11" y="363"/>
                      <a:pt x="0" y="382"/>
                      <a:pt x="1" y="402"/>
                    </a:cubicBezTo>
                    <a:cubicBezTo>
                      <a:pt x="3" y="433"/>
                      <a:pt x="35" y="454"/>
                      <a:pt x="65" y="458"/>
                    </a:cubicBezTo>
                    <a:cubicBezTo>
                      <a:pt x="96" y="463"/>
                      <a:pt x="127" y="455"/>
                      <a:pt x="157" y="453"/>
                    </a:cubicBezTo>
                    <a:cubicBezTo>
                      <a:pt x="176" y="452"/>
                      <a:pt x="195" y="454"/>
                      <a:pt x="211" y="463"/>
                    </a:cubicBezTo>
                    <a:cubicBezTo>
                      <a:pt x="227" y="472"/>
                      <a:pt x="239" y="491"/>
                      <a:pt x="235" y="509"/>
                    </a:cubicBezTo>
                    <a:cubicBezTo>
                      <a:pt x="232" y="526"/>
                      <a:pt x="216" y="538"/>
                      <a:pt x="204" y="551"/>
                    </a:cubicBezTo>
                    <a:cubicBezTo>
                      <a:pt x="191" y="563"/>
                      <a:pt x="180" y="583"/>
                      <a:pt x="189" y="598"/>
                    </a:cubicBezTo>
                    <a:cubicBezTo>
                      <a:pt x="198" y="616"/>
                      <a:pt x="224" y="615"/>
                      <a:pt x="243" y="610"/>
                    </a:cubicBezTo>
                    <a:cubicBezTo>
                      <a:pt x="297" y="596"/>
                      <a:pt x="353" y="573"/>
                      <a:pt x="405" y="593"/>
                    </a:cubicBezTo>
                    <a:cubicBezTo>
                      <a:pt x="444" y="607"/>
                      <a:pt x="471" y="643"/>
                      <a:pt x="507" y="663"/>
                    </a:cubicBezTo>
                    <a:cubicBezTo>
                      <a:pt x="549" y="687"/>
                      <a:pt x="600" y="688"/>
                      <a:pt x="647" y="677"/>
                    </a:cubicBezTo>
                    <a:cubicBezTo>
                      <a:pt x="694" y="666"/>
                      <a:pt x="738" y="643"/>
                      <a:pt x="780" y="620"/>
                    </a:cubicBezTo>
                    <a:cubicBezTo>
                      <a:pt x="813" y="602"/>
                      <a:pt x="847" y="583"/>
                      <a:pt x="869" y="552"/>
                    </a:cubicBezTo>
                    <a:cubicBezTo>
                      <a:pt x="891" y="522"/>
                      <a:pt x="898" y="477"/>
                      <a:pt x="875" y="447"/>
                    </a:cubicBezTo>
                    <a:cubicBezTo>
                      <a:pt x="854" y="422"/>
                      <a:pt x="820" y="416"/>
                      <a:pt x="790" y="404"/>
                    </a:cubicBezTo>
                    <a:cubicBezTo>
                      <a:pt x="760" y="392"/>
                      <a:pt x="729" y="366"/>
                      <a:pt x="736" y="334"/>
                    </a:cubicBezTo>
                    <a:cubicBezTo>
                      <a:pt x="742" y="309"/>
                      <a:pt x="769" y="295"/>
                      <a:pt x="792" y="282"/>
                    </a:cubicBezTo>
                    <a:cubicBezTo>
                      <a:pt x="810" y="271"/>
                      <a:pt x="827" y="257"/>
                      <a:pt x="838" y="238"/>
                    </a:cubicBezTo>
                    <a:cubicBezTo>
                      <a:pt x="848" y="219"/>
                      <a:pt x="850" y="195"/>
                      <a:pt x="838" y="177"/>
                    </a:cubicBezTo>
                    <a:cubicBezTo>
                      <a:pt x="822" y="154"/>
                      <a:pt x="791" y="149"/>
                      <a:pt x="764" y="147"/>
                    </a:cubicBezTo>
                    <a:cubicBezTo>
                      <a:pt x="736" y="145"/>
                      <a:pt x="706" y="143"/>
                      <a:pt x="687" y="122"/>
                    </a:cubicBezTo>
                    <a:cubicBezTo>
                      <a:pt x="674" y="107"/>
                      <a:pt x="669" y="87"/>
                      <a:pt x="655" y="73"/>
                    </a:cubicBezTo>
                    <a:cubicBezTo>
                      <a:pt x="642" y="60"/>
                      <a:pt x="623" y="51"/>
                      <a:pt x="607" y="42"/>
                    </a:cubicBezTo>
                    <a:cubicBezTo>
                      <a:pt x="581" y="28"/>
                      <a:pt x="557" y="21"/>
                      <a:pt x="528" y="16"/>
                    </a:cubicBezTo>
                    <a:cubicBezTo>
                      <a:pt x="441" y="0"/>
                      <a:pt x="351" y="12"/>
                      <a:pt x="275" y="60"/>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iṧlïde"/>
              <p:cNvSpPr/>
              <p:nvPr/>
            </p:nvSpPr>
            <p:spPr bwMode="auto">
              <a:xfrm>
                <a:off x="6938908" y="4998916"/>
                <a:ext cx="61979" cy="57020"/>
              </a:xfrm>
              <a:custGeom>
                <a:avLst/>
                <a:gdLst>
                  <a:gd name="T0" fmla="*/ 33 w 36"/>
                  <a:gd name="T1" fmla="*/ 14 h 34"/>
                  <a:gd name="T2" fmla="*/ 32 w 36"/>
                  <a:gd name="T3" fmla="*/ 13 h 34"/>
                  <a:gd name="T4" fmla="*/ 26 w 36"/>
                  <a:gd name="T5" fmla="*/ 9 h 34"/>
                  <a:gd name="T6" fmla="*/ 25 w 36"/>
                  <a:gd name="T7" fmla="*/ 9 h 34"/>
                  <a:gd name="T8" fmla="*/ 23 w 36"/>
                  <a:gd name="T9" fmla="*/ 8 h 34"/>
                  <a:gd name="T10" fmla="*/ 19 w 36"/>
                  <a:gd name="T11" fmla="*/ 5 h 34"/>
                  <a:gd name="T12" fmla="*/ 15 w 36"/>
                  <a:gd name="T13" fmla="*/ 3 h 34"/>
                  <a:gd name="T14" fmla="*/ 3 w 36"/>
                  <a:gd name="T15" fmla="*/ 4 h 34"/>
                  <a:gd name="T16" fmla="*/ 8 w 36"/>
                  <a:gd name="T17" fmla="*/ 23 h 34"/>
                  <a:gd name="T18" fmla="*/ 16 w 36"/>
                  <a:gd name="T19" fmla="*/ 27 h 34"/>
                  <a:gd name="T20" fmla="*/ 20 w 36"/>
                  <a:gd name="T21" fmla="*/ 30 h 34"/>
                  <a:gd name="T22" fmla="*/ 34 w 36"/>
                  <a:gd name="T23" fmla="*/ 28 h 34"/>
                  <a:gd name="T24" fmla="*/ 34 w 36"/>
                  <a:gd name="T25" fmla="*/ 16 h 34"/>
                  <a:gd name="T26" fmla="*/ 33 w 36"/>
                  <a:gd name="T27"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33" y="14"/>
                    </a:moveTo>
                    <a:cubicBezTo>
                      <a:pt x="34" y="15"/>
                      <a:pt x="32" y="13"/>
                      <a:pt x="32" y="13"/>
                    </a:cubicBezTo>
                    <a:cubicBezTo>
                      <a:pt x="30" y="11"/>
                      <a:pt x="28" y="10"/>
                      <a:pt x="26" y="9"/>
                    </a:cubicBezTo>
                    <a:cubicBezTo>
                      <a:pt x="26" y="9"/>
                      <a:pt x="26" y="9"/>
                      <a:pt x="25" y="9"/>
                    </a:cubicBezTo>
                    <a:cubicBezTo>
                      <a:pt x="25" y="9"/>
                      <a:pt x="24" y="8"/>
                      <a:pt x="23" y="8"/>
                    </a:cubicBezTo>
                    <a:cubicBezTo>
                      <a:pt x="22" y="7"/>
                      <a:pt x="20" y="6"/>
                      <a:pt x="19" y="5"/>
                    </a:cubicBezTo>
                    <a:cubicBezTo>
                      <a:pt x="18" y="4"/>
                      <a:pt x="16" y="4"/>
                      <a:pt x="15" y="3"/>
                    </a:cubicBezTo>
                    <a:cubicBezTo>
                      <a:pt x="11" y="0"/>
                      <a:pt x="6" y="0"/>
                      <a:pt x="3" y="4"/>
                    </a:cubicBezTo>
                    <a:cubicBezTo>
                      <a:pt x="0" y="11"/>
                      <a:pt x="2" y="18"/>
                      <a:pt x="8" y="23"/>
                    </a:cubicBezTo>
                    <a:cubicBezTo>
                      <a:pt x="10" y="25"/>
                      <a:pt x="13" y="26"/>
                      <a:pt x="16" y="27"/>
                    </a:cubicBezTo>
                    <a:cubicBezTo>
                      <a:pt x="18" y="28"/>
                      <a:pt x="19" y="28"/>
                      <a:pt x="20" y="30"/>
                    </a:cubicBezTo>
                    <a:cubicBezTo>
                      <a:pt x="24" y="34"/>
                      <a:pt x="31" y="32"/>
                      <a:pt x="34" y="28"/>
                    </a:cubicBezTo>
                    <a:cubicBezTo>
                      <a:pt x="36" y="25"/>
                      <a:pt x="36" y="20"/>
                      <a:pt x="34" y="16"/>
                    </a:cubicBezTo>
                    <a:cubicBezTo>
                      <a:pt x="34" y="15"/>
                      <a:pt x="33" y="14"/>
                      <a:pt x="33"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ï$lïďé"/>
              <p:cNvSpPr/>
              <p:nvPr/>
            </p:nvSpPr>
            <p:spPr bwMode="auto">
              <a:xfrm>
                <a:off x="7040553" y="5050978"/>
                <a:ext cx="49583" cy="45865"/>
              </a:xfrm>
              <a:custGeom>
                <a:avLst/>
                <a:gdLst>
                  <a:gd name="T0" fmla="*/ 19 w 29"/>
                  <a:gd name="T1" fmla="*/ 7 h 27"/>
                  <a:gd name="T2" fmla="*/ 7 w 29"/>
                  <a:gd name="T3" fmla="*/ 3 h 27"/>
                  <a:gd name="T4" fmla="*/ 6 w 29"/>
                  <a:gd name="T5" fmla="*/ 4 h 27"/>
                  <a:gd name="T6" fmla="*/ 4 w 29"/>
                  <a:gd name="T7" fmla="*/ 17 h 27"/>
                  <a:gd name="T8" fmla="*/ 7 w 29"/>
                  <a:gd name="T9" fmla="*/ 22 h 27"/>
                  <a:gd name="T10" fmla="*/ 25 w 29"/>
                  <a:gd name="T11" fmla="*/ 23 h 27"/>
                  <a:gd name="T12" fmla="*/ 29 w 29"/>
                  <a:gd name="T13" fmla="*/ 15 h 27"/>
                  <a:gd name="T14" fmla="*/ 27 w 29"/>
                  <a:gd name="T15" fmla="*/ 9 h 27"/>
                  <a:gd name="T16" fmla="*/ 19 w 29"/>
                  <a:gd name="T1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19" y="7"/>
                    </a:moveTo>
                    <a:cubicBezTo>
                      <a:pt x="18" y="2"/>
                      <a:pt x="11" y="0"/>
                      <a:pt x="7" y="3"/>
                    </a:cubicBezTo>
                    <a:cubicBezTo>
                      <a:pt x="7" y="3"/>
                      <a:pt x="6" y="3"/>
                      <a:pt x="6" y="4"/>
                    </a:cubicBezTo>
                    <a:cubicBezTo>
                      <a:pt x="1" y="6"/>
                      <a:pt x="0" y="13"/>
                      <a:pt x="4" y="17"/>
                    </a:cubicBezTo>
                    <a:cubicBezTo>
                      <a:pt x="5" y="19"/>
                      <a:pt x="6" y="21"/>
                      <a:pt x="7" y="22"/>
                    </a:cubicBezTo>
                    <a:cubicBezTo>
                      <a:pt x="12" y="26"/>
                      <a:pt x="20" y="27"/>
                      <a:pt x="25" y="23"/>
                    </a:cubicBezTo>
                    <a:cubicBezTo>
                      <a:pt x="27" y="21"/>
                      <a:pt x="29" y="19"/>
                      <a:pt x="29" y="15"/>
                    </a:cubicBezTo>
                    <a:cubicBezTo>
                      <a:pt x="29" y="13"/>
                      <a:pt x="28" y="11"/>
                      <a:pt x="27" y="9"/>
                    </a:cubicBezTo>
                    <a:cubicBezTo>
                      <a:pt x="24" y="7"/>
                      <a:pt x="22" y="6"/>
                      <a:pt x="19" y="7"/>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îśḻîďé"/>
              <p:cNvSpPr/>
              <p:nvPr/>
            </p:nvSpPr>
            <p:spPr bwMode="auto">
              <a:xfrm>
                <a:off x="7109969" y="5131550"/>
                <a:ext cx="29750" cy="42145"/>
              </a:xfrm>
              <a:custGeom>
                <a:avLst/>
                <a:gdLst>
                  <a:gd name="T0" fmla="*/ 12 w 17"/>
                  <a:gd name="T1" fmla="*/ 9 h 25"/>
                  <a:gd name="T2" fmla="*/ 9 w 17"/>
                  <a:gd name="T3" fmla="*/ 4 h 25"/>
                  <a:gd name="T4" fmla="*/ 4 w 17"/>
                  <a:gd name="T5" fmla="*/ 1 h 25"/>
                  <a:gd name="T6" fmla="*/ 0 w 17"/>
                  <a:gd name="T7" fmla="*/ 5 h 25"/>
                  <a:gd name="T8" fmla="*/ 0 w 17"/>
                  <a:gd name="T9" fmla="*/ 12 h 25"/>
                  <a:gd name="T10" fmla="*/ 0 w 17"/>
                  <a:gd name="T11" fmla="*/ 14 h 25"/>
                  <a:gd name="T12" fmla="*/ 1 w 17"/>
                  <a:gd name="T13" fmla="*/ 16 h 25"/>
                  <a:gd name="T14" fmla="*/ 13 w 17"/>
                  <a:gd name="T15" fmla="*/ 21 h 25"/>
                  <a:gd name="T16" fmla="*/ 12 w 17"/>
                  <a:gd name="T1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2" y="9"/>
                    </a:moveTo>
                    <a:cubicBezTo>
                      <a:pt x="11" y="8"/>
                      <a:pt x="10" y="6"/>
                      <a:pt x="9" y="4"/>
                    </a:cubicBezTo>
                    <a:cubicBezTo>
                      <a:pt x="9" y="2"/>
                      <a:pt x="6" y="0"/>
                      <a:pt x="4" y="1"/>
                    </a:cubicBezTo>
                    <a:cubicBezTo>
                      <a:pt x="1" y="1"/>
                      <a:pt x="0" y="3"/>
                      <a:pt x="0" y="5"/>
                    </a:cubicBezTo>
                    <a:cubicBezTo>
                      <a:pt x="0" y="8"/>
                      <a:pt x="0" y="10"/>
                      <a:pt x="0" y="12"/>
                    </a:cubicBezTo>
                    <a:cubicBezTo>
                      <a:pt x="0" y="13"/>
                      <a:pt x="0" y="14"/>
                      <a:pt x="0" y="14"/>
                    </a:cubicBezTo>
                    <a:cubicBezTo>
                      <a:pt x="1" y="15"/>
                      <a:pt x="1" y="17"/>
                      <a:pt x="1" y="16"/>
                    </a:cubicBezTo>
                    <a:cubicBezTo>
                      <a:pt x="1" y="22"/>
                      <a:pt x="8" y="25"/>
                      <a:pt x="13" y="21"/>
                    </a:cubicBezTo>
                    <a:cubicBezTo>
                      <a:pt x="17" y="18"/>
                      <a:pt x="16" y="12"/>
                      <a:pt x="12" y="9"/>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íṧḷîde"/>
              <p:cNvSpPr/>
              <p:nvPr/>
            </p:nvSpPr>
            <p:spPr bwMode="auto">
              <a:xfrm>
                <a:off x="6836023" y="4962968"/>
                <a:ext cx="22312" cy="22312"/>
              </a:xfrm>
              <a:custGeom>
                <a:avLst/>
                <a:gdLst>
                  <a:gd name="T0" fmla="*/ 5 w 13"/>
                  <a:gd name="T1" fmla="*/ 2 h 13"/>
                  <a:gd name="T2" fmla="*/ 1 w 13"/>
                  <a:gd name="T3" fmla="*/ 5 h 13"/>
                  <a:gd name="T4" fmla="*/ 5 w 13"/>
                  <a:gd name="T5" fmla="*/ 12 h 13"/>
                  <a:gd name="T6" fmla="*/ 12 w 13"/>
                  <a:gd name="T7" fmla="*/ 10 h 13"/>
                  <a:gd name="T8" fmla="*/ 12 w 13"/>
                  <a:gd name="T9" fmla="*/ 3 h 13"/>
                  <a:gd name="T10" fmla="*/ 5 w 13"/>
                  <a:gd name="T11" fmla="*/ 2 h 13"/>
                </a:gdLst>
                <a:ahLst/>
                <a:cxnLst>
                  <a:cxn ang="0">
                    <a:pos x="T0" y="T1"/>
                  </a:cxn>
                  <a:cxn ang="0">
                    <a:pos x="T2" y="T3"/>
                  </a:cxn>
                  <a:cxn ang="0">
                    <a:pos x="T4" y="T5"/>
                  </a:cxn>
                  <a:cxn ang="0">
                    <a:pos x="T6" y="T7"/>
                  </a:cxn>
                  <a:cxn ang="0">
                    <a:pos x="T8" y="T9"/>
                  </a:cxn>
                  <a:cxn ang="0">
                    <a:pos x="T10" y="T11"/>
                  </a:cxn>
                </a:cxnLst>
                <a:rect l="0" t="0" r="r" b="b"/>
                <a:pathLst>
                  <a:path w="13" h="13">
                    <a:moveTo>
                      <a:pt x="5" y="2"/>
                    </a:moveTo>
                    <a:cubicBezTo>
                      <a:pt x="3" y="2"/>
                      <a:pt x="1" y="3"/>
                      <a:pt x="1" y="5"/>
                    </a:cubicBezTo>
                    <a:cubicBezTo>
                      <a:pt x="0" y="8"/>
                      <a:pt x="2" y="11"/>
                      <a:pt x="5" y="12"/>
                    </a:cubicBezTo>
                    <a:cubicBezTo>
                      <a:pt x="7" y="13"/>
                      <a:pt x="10" y="12"/>
                      <a:pt x="12" y="10"/>
                    </a:cubicBezTo>
                    <a:cubicBezTo>
                      <a:pt x="13" y="8"/>
                      <a:pt x="13" y="5"/>
                      <a:pt x="12" y="3"/>
                    </a:cubicBezTo>
                    <a:cubicBezTo>
                      <a:pt x="10" y="0"/>
                      <a:pt x="6" y="0"/>
                      <a:pt x="5" y="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ïṣḷïďê"/>
              <p:cNvSpPr/>
              <p:nvPr/>
            </p:nvSpPr>
            <p:spPr bwMode="auto">
              <a:xfrm>
                <a:off x="6456715" y="3601920"/>
                <a:ext cx="203290" cy="172301"/>
              </a:xfrm>
              <a:custGeom>
                <a:avLst/>
                <a:gdLst>
                  <a:gd name="T0" fmla="*/ 47 w 119"/>
                  <a:gd name="T1" fmla="*/ 52 h 101"/>
                  <a:gd name="T2" fmla="*/ 63 w 119"/>
                  <a:gd name="T3" fmla="*/ 56 h 101"/>
                  <a:gd name="T4" fmla="*/ 69 w 119"/>
                  <a:gd name="T5" fmla="*/ 59 h 101"/>
                  <a:gd name="T6" fmla="*/ 75 w 119"/>
                  <a:gd name="T7" fmla="*/ 71 h 101"/>
                  <a:gd name="T8" fmla="*/ 82 w 119"/>
                  <a:gd name="T9" fmla="*/ 93 h 101"/>
                  <a:gd name="T10" fmla="*/ 118 w 119"/>
                  <a:gd name="T11" fmla="*/ 84 h 101"/>
                  <a:gd name="T12" fmla="*/ 115 w 119"/>
                  <a:gd name="T13" fmla="*/ 70 h 101"/>
                  <a:gd name="T14" fmla="*/ 116 w 119"/>
                  <a:gd name="T15" fmla="*/ 67 h 101"/>
                  <a:gd name="T16" fmla="*/ 78 w 119"/>
                  <a:gd name="T17" fmla="*/ 34 h 101"/>
                  <a:gd name="T18" fmla="*/ 69 w 119"/>
                  <a:gd name="T19" fmla="*/ 19 h 101"/>
                  <a:gd name="T20" fmla="*/ 64 w 119"/>
                  <a:gd name="T21" fmla="*/ 9 h 101"/>
                  <a:gd name="T22" fmla="*/ 40 w 119"/>
                  <a:gd name="T23" fmla="*/ 0 h 101"/>
                  <a:gd name="T24" fmla="*/ 2 w 119"/>
                  <a:gd name="T25" fmla="*/ 23 h 101"/>
                  <a:gd name="T26" fmla="*/ 47 w 119"/>
                  <a:gd name="T27"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01">
                    <a:moveTo>
                      <a:pt x="47" y="52"/>
                    </a:moveTo>
                    <a:cubicBezTo>
                      <a:pt x="53" y="53"/>
                      <a:pt x="58" y="54"/>
                      <a:pt x="63" y="56"/>
                    </a:cubicBezTo>
                    <a:cubicBezTo>
                      <a:pt x="65" y="57"/>
                      <a:pt x="67" y="58"/>
                      <a:pt x="69" y="59"/>
                    </a:cubicBezTo>
                    <a:cubicBezTo>
                      <a:pt x="72" y="61"/>
                      <a:pt x="74" y="65"/>
                      <a:pt x="75" y="71"/>
                    </a:cubicBezTo>
                    <a:cubicBezTo>
                      <a:pt x="76" y="79"/>
                      <a:pt x="74" y="87"/>
                      <a:pt x="82" y="93"/>
                    </a:cubicBezTo>
                    <a:cubicBezTo>
                      <a:pt x="92" y="101"/>
                      <a:pt x="116" y="100"/>
                      <a:pt x="118" y="84"/>
                    </a:cubicBezTo>
                    <a:cubicBezTo>
                      <a:pt x="119" y="79"/>
                      <a:pt x="118" y="74"/>
                      <a:pt x="115" y="70"/>
                    </a:cubicBezTo>
                    <a:cubicBezTo>
                      <a:pt x="116" y="69"/>
                      <a:pt x="116" y="68"/>
                      <a:pt x="116" y="67"/>
                    </a:cubicBezTo>
                    <a:cubicBezTo>
                      <a:pt x="113" y="47"/>
                      <a:pt x="91" y="46"/>
                      <a:pt x="78" y="34"/>
                    </a:cubicBezTo>
                    <a:cubicBezTo>
                      <a:pt x="72" y="29"/>
                      <a:pt x="71" y="25"/>
                      <a:pt x="69" y="19"/>
                    </a:cubicBezTo>
                    <a:cubicBezTo>
                      <a:pt x="67" y="15"/>
                      <a:pt x="67" y="12"/>
                      <a:pt x="64" y="9"/>
                    </a:cubicBezTo>
                    <a:cubicBezTo>
                      <a:pt x="58" y="3"/>
                      <a:pt x="48" y="0"/>
                      <a:pt x="40" y="0"/>
                    </a:cubicBezTo>
                    <a:cubicBezTo>
                      <a:pt x="27" y="0"/>
                      <a:pt x="3" y="7"/>
                      <a:pt x="2" y="23"/>
                    </a:cubicBezTo>
                    <a:cubicBezTo>
                      <a:pt x="0" y="42"/>
                      <a:pt x="34" y="49"/>
                      <a:pt x="47" y="5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íṧļïdé"/>
              <p:cNvSpPr/>
              <p:nvPr/>
            </p:nvSpPr>
            <p:spPr bwMode="auto">
              <a:xfrm>
                <a:off x="6393497" y="3558535"/>
                <a:ext cx="45865" cy="40906"/>
              </a:xfrm>
              <a:custGeom>
                <a:avLst/>
                <a:gdLst>
                  <a:gd name="T0" fmla="*/ 9 w 27"/>
                  <a:gd name="T1" fmla="*/ 24 h 24"/>
                  <a:gd name="T2" fmla="*/ 15 w 27"/>
                  <a:gd name="T3" fmla="*/ 21 h 24"/>
                  <a:gd name="T4" fmla="*/ 19 w 27"/>
                  <a:gd name="T5" fmla="*/ 22 h 24"/>
                  <a:gd name="T6" fmla="*/ 25 w 27"/>
                  <a:gd name="T7" fmla="*/ 17 h 24"/>
                  <a:gd name="T8" fmla="*/ 25 w 27"/>
                  <a:gd name="T9" fmla="*/ 8 h 24"/>
                  <a:gd name="T10" fmla="*/ 12 w 27"/>
                  <a:gd name="T11" fmla="*/ 0 h 24"/>
                  <a:gd name="T12" fmla="*/ 0 w 27"/>
                  <a:gd name="T13" fmla="*/ 10 h 24"/>
                  <a:gd name="T14" fmla="*/ 0 w 27"/>
                  <a:gd name="T15" fmla="*/ 17 h 24"/>
                  <a:gd name="T16" fmla="*/ 9 w 2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9" y="24"/>
                    </a:moveTo>
                    <a:cubicBezTo>
                      <a:pt x="11" y="24"/>
                      <a:pt x="13" y="23"/>
                      <a:pt x="15" y="21"/>
                    </a:cubicBezTo>
                    <a:cubicBezTo>
                      <a:pt x="16" y="22"/>
                      <a:pt x="17" y="22"/>
                      <a:pt x="19" y="22"/>
                    </a:cubicBezTo>
                    <a:cubicBezTo>
                      <a:pt x="22" y="21"/>
                      <a:pt x="24" y="20"/>
                      <a:pt x="25" y="17"/>
                    </a:cubicBezTo>
                    <a:cubicBezTo>
                      <a:pt x="27" y="14"/>
                      <a:pt x="27" y="11"/>
                      <a:pt x="25" y="8"/>
                    </a:cubicBezTo>
                    <a:cubicBezTo>
                      <a:pt x="23" y="3"/>
                      <a:pt x="18" y="0"/>
                      <a:pt x="12" y="0"/>
                    </a:cubicBezTo>
                    <a:cubicBezTo>
                      <a:pt x="7" y="0"/>
                      <a:pt x="2" y="4"/>
                      <a:pt x="0" y="10"/>
                    </a:cubicBezTo>
                    <a:cubicBezTo>
                      <a:pt x="0" y="12"/>
                      <a:pt x="0" y="15"/>
                      <a:pt x="0" y="17"/>
                    </a:cubicBezTo>
                    <a:cubicBezTo>
                      <a:pt x="2" y="20"/>
                      <a:pt x="5" y="24"/>
                      <a:pt x="9" y="2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ïSľïḍè"/>
              <p:cNvSpPr/>
              <p:nvPr/>
            </p:nvSpPr>
            <p:spPr bwMode="auto">
              <a:xfrm>
                <a:off x="6414569" y="3474244"/>
                <a:ext cx="29750" cy="30990"/>
              </a:xfrm>
              <a:custGeom>
                <a:avLst/>
                <a:gdLst>
                  <a:gd name="T0" fmla="*/ 6 w 18"/>
                  <a:gd name="T1" fmla="*/ 18 h 18"/>
                  <a:gd name="T2" fmla="*/ 9 w 18"/>
                  <a:gd name="T3" fmla="*/ 17 h 18"/>
                  <a:gd name="T4" fmla="*/ 10 w 18"/>
                  <a:gd name="T5" fmla="*/ 17 h 18"/>
                  <a:gd name="T6" fmla="*/ 17 w 18"/>
                  <a:gd name="T7" fmla="*/ 8 h 18"/>
                  <a:gd name="T8" fmla="*/ 7 w 18"/>
                  <a:gd name="T9" fmla="*/ 0 h 18"/>
                  <a:gd name="T10" fmla="*/ 0 w 18"/>
                  <a:gd name="T11" fmla="*/ 6 h 18"/>
                  <a:gd name="T12" fmla="*/ 0 w 18"/>
                  <a:gd name="T13" fmla="*/ 12 h 18"/>
                  <a:gd name="T14" fmla="*/ 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6" y="18"/>
                    </a:moveTo>
                    <a:cubicBezTo>
                      <a:pt x="7" y="18"/>
                      <a:pt x="8" y="17"/>
                      <a:pt x="9" y="17"/>
                    </a:cubicBezTo>
                    <a:cubicBezTo>
                      <a:pt x="9" y="17"/>
                      <a:pt x="9" y="17"/>
                      <a:pt x="10" y="17"/>
                    </a:cubicBezTo>
                    <a:cubicBezTo>
                      <a:pt x="15" y="17"/>
                      <a:pt x="18" y="13"/>
                      <a:pt x="17" y="8"/>
                    </a:cubicBezTo>
                    <a:cubicBezTo>
                      <a:pt x="16" y="3"/>
                      <a:pt x="11" y="0"/>
                      <a:pt x="7" y="0"/>
                    </a:cubicBezTo>
                    <a:cubicBezTo>
                      <a:pt x="4" y="0"/>
                      <a:pt x="0" y="3"/>
                      <a:pt x="0" y="6"/>
                    </a:cubicBezTo>
                    <a:cubicBezTo>
                      <a:pt x="0" y="8"/>
                      <a:pt x="0" y="10"/>
                      <a:pt x="0" y="12"/>
                    </a:cubicBezTo>
                    <a:cubicBezTo>
                      <a:pt x="1" y="15"/>
                      <a:pt x="3" y="18"/>
                      <a:pt x="6" y="18"/>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ïṣḷíḍê"/>
              <p:cNvSpPr/>
              <p:nvPr/>
            </p:nvSpPr>
            <p:spPr bwMode="auto">
              <a:xfrm>
                <a:off x="6444319" y="3746950"/>
                <a:ext cx="26031" cy="26031"/>
              </a:xfrm>
              <a:custGeom>
                <a:avLst/>
                <a:gdLst>
                  <a:gd name="T0" fmla="*/ 9 w 15"/>
                  <a:gd name="T1" fmla="*/ 14 h 15"/>
                  <a:gd name="T2" fmla="*/ 13 w 15"/>
                  <a:gd name="T3" fmla="*/ 10 h 15"/>
                  <a:gd name="T4" fmla="*/ 12 w 15"/>
                  <a:gd name="T5" fmla="*/ 2 h 15"/>
                  <a:gd name="T6" fmla="*/ 3 w 15"/>
                  <a:gd name="T7" fmla="*/ 2 h 15"/>
                  <a:gd name="T8" fmla="*/ 1 w 15"/>
                  <a:gd name="T9" fmla="*/ 6 h 15"/>
                  <a:gd name="T10" fmla="*/ 2 w 15"/>
                  <a:gd name="T11" fmla="*/ 13 h 15"/>
                  <a:gd name="T12" fmla="*/ 9 w 15"/>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9" y="14"/>
                    </a:moveTo>
                    <a:cubicBezTo>
                      <a:pt x="11" y="13"/>
                      <a:pt x="12" y="12"/>
                      <a:pt x="13" y="10"/>
                    </a:cubicBezTo>
                    <a:cubicBezTo>
                      <a:pt x="15" y="7"/>
                      <a:pt x="14" y="4"/>
                      <a:pt x="12" y="2"/>
                    </a:cubicBezTo>
                    <a:cubicBezTo>
                      <a:pt x="9" y="0"/>
                      <a:pt x="6" y="0"/>
                      <a:pt x="3" y="2"/>
                    </a:cubicBezTo>
                    <a:cubicBezTo>
                      <a:pt x="2" y="3"/>
                      <a:pt x="2" y="5"/>
                      <a:pt x="1" y="6"/>
                    </a:cubicBezTo>
                    <a:cubicBezTo>
                      <a:pt x="0" y="8"/>
                      <a:pt x="0" y="11"/>
                      <a:pt x="2" y="13"/>
                    </a:cubicBezTo>
                    <a:cubicBezTo>
                      <a:pt x="4" y="15"/>
                      <a:pt x="7" y="15"/>
                      <a:pt x="9"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isľïḋê"/>
              <p:cNvSpPr/>
              <p:nvPr/>
            </p:nvSpPr>
            <p:spPr bwMode="auto">
              <a:xfrm>
                <a:off x="6523651" y="3777939"/>
                <a:ext cx="28511" cy="23552"/>
              </a:xfrm>
              <a:custGeom>
                <a:avLst/>
                <a:gdLst>
                  <a:gd name="T0" fmla="*/ 9 w 17"/>
                  <a:gd name="T1" fmla="*/ 14 h 14"/>
                  <a:gd name="T2" fmla="*/ 9 w 17"/>
                  <a:gd name="T3" fmla="*/ 0 h 14"/>
                  <a:gd name="T4" fmla="*/ 9 w 17"/>
                  <a:gd name="T5" fmla="*/ 14 h 14"/>
                </a:gdLst>
                <a:ahLst/>
                <a:cxnLst>
                  <a:cxn ang="0">
                    <a:pos x="T0" y="T1"/>
                  </a:cxn>
                  <a:cxn ang="0">
                    <a:pos x="T2" y="T3"/>
                  </a:cxn>
                  <a:cxn ang="0">
                    <a:pos x="T4" y="T5"/>
                  </a:cxn>
                </a:cxnLst>
                <a:rect l="0" t="0" r="r" b="b"/>
                <a:pathLst>
                  <a:path w="17" h="14">
                    <a:moveTo>
                      <a:pt x="9" y="14"/>
                    </a:moveTo>
                    <a:cubicBezTo>
                      <a:pt x="17" y="14"/>
                      <a:pt x="17" y="0"/>
                      <a:pt x="9" y="0"/>
                    </a:cubicBezTo>
                    <a:cubicBezTo>
                      <a:pt x="0" y="0"/>
                      <a:pt x="0" y="14"/>
                      <a:pt x="9" y="1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ïṡḷidè"/>
              <p:cNvSpPr/>
              <p:nvPr/>
            </p:nvSpPr>
            <p:spPr bwMode="auto">
              <a:xfrm>
                <a:off x="6436882" y="4376652"/>
                <a:ext cx="32229" cy="27271"/>
              </a:xfrm>
              <a:custGeom>
                <a:avLst/>
                <a:gdLst>
                  <a:gd name="T0" fmla="*/ 10 w 19"/>
                  <a:gd name="T1" fmla="*/ 0 h 16"/>
                  <a:gd name="T2" fmla="*/ 10 w 19"/>
                  <a:gd name="T3" fmla="*/ 16 h 16"/>
                  <a:gd name="T4" fmla="*/ 10 w 19"/>
                  <a:gd name="T5" fmla="*/ 0 h 16"/>
                </a:gdLst>
                <a:ahLst/>
                <a:cxnLst>
                  <a:cxn ang="0">
                    <a:pos x="T0" y="T1"/>
                  </a:cxn>
                  <a:cxn ang="0">
                    <a:pos x="T2" y="T3"/>
                  </a:cxn>
                  <a:cxn ang="0">
                    <a:pos x="T4" y="T5"/>
                  </a:cxn>
                </a:cxnLst>
                <a:rect l="0" t="0" r="r" b="b"/>
                <a:pathLst>
                  <a:path w="19" h="16">
                    <a:moveTo>
                      <a:pt x="10" y="0"/>
                    </a:moveTo>
                    <a:cubicBezTo>
                      <a:pt x="0" y="0"/>
                      <a:pt x="0" y="16"/>
                      <a:pt x="10" y="16"/>
                    </a:cubicBezTo>
                    <a:cubicBezTo>
                      <a:pt x="19" y="16"/>
                      <a:pt x="19" y="0"/>
                      <a:pt x="10"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íşlíḍe"/>
              <p:cNvSpPr/>
              <p:nvPr/>
            </p:nvSpPr>
            <p:spPr bwMode="auto">
              <a:xfrm>
                <a:off x="6414569" y="4437390"/>
                <a:ext cx="24791" cy="23552"/>
              </a:xfrm>
              <a:custGeom>
                <a:avLst/>
                <a:gdLst>
                  <a:gd name="T0" fmla="*/ 13 w 15"/>
                  <a:gd name="T1" fmla="*/ 12 h 14"/>
                  <a:gd name="T2" fmla="*/ 15 w 15"/>
                  <a:gd name="T3" fmla="*/ 7 h 14"/>
                  <a:gd name="T4" fmla="*/ 13 w 15"/>
                  <a:gd name="T5" fmla="*/ 2 h 14"/>
                  <a:gd name="T6" fmla="*/ 7 w 15"/>
                  <a:gd name="T7" fmla="*/ 1 h 14"/>
                  <a:gd name="T8" fmla="*/ 5 w 15"/>
                  <a:gd name="T9" fmla="*/ 1 h 14"/>
                  <a:gd name="T10" fmla="*/ 0 w 15"/>
                  <a:gd name="T11" fmla="*/ 7 h 14"/>
                  <a:gd name="T12" fmla="*/ 5 w 15"/>
                  <a:gd name="T13" fmla="*/ 13 h 14"/>
                  <a:gd name="T14" fmla="*/ 7 w 15"/>
                  <a:gd name="T15" fmla="*/ 13 h 14"/>
                  <a:gd name="T16" fmla="*/ 13 w 1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2"/>
                    </a:moveTo>
                    <a:cubicBezTo>
                      <a:pt x="14" y="10"/>
                      <a:pt x="15" y="9"/>
                      <a:pt x="15" y="7"/>
                    </a:cubicBezTo>
                    <a:cubicBezTo>
                      <a:pt x="15" y="5"/>
                      <a:pt x="14" y="3"/>
                      <a:pt x="13" y="2"/>
                    </a:cubicBezTo>
                    <a:cubicBezTo>
                      <a:pt x="11" y="0"/>
                      <a:pt x="9" y="0"/>
                      <a:pt x="7" y="1"/>
                    </a:cubicBezTo>
                    <a:cubicBezTo>
                      <a:pt x="6" y="1"/>
                      <a:pt x="5" y="1"/>
                      <a:pt x="5" y="1"/>
                    </a:cubicBezTo>
                    <a:cubicBezTo>
                      <a:pt x="2" y="1"/>
                      <a:pt x="0" y="4"/>
                      <a:pt x="0" y="7"/>
                    </a:cubicBezTo>
                    <a:cubicBezTo>
                      <a:pt x="0" y="10"/>
                      <a:pt x="2" y="13"/>
                      <a:pt x="5" y="13"/>
                    </a:cubicBezTo>
                    <a:cubicBezTo>
                      <a:pt x="5" y="13"/>
                      <a:pt x="6" y="13"/>
                      <a:pt x="7" y="13"/>
                    </a:cubicBezTo>
                    <a:cubicBezTo>
                      <a:pt x="9" y="14"/>
                      <a:pt x="11" y="13"/>
                      <a:pt x="13" y="1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išliḓê"/>
              <p:cNvSpPr/>
              <p:nvPr/>
            </p:nvSpPr>
            <p:spPr bwMode="auto">
              <a:xfrm>
                <a:off x="6423247" y="4503088"/>
                <a:ext cx="23552" cy="18594"/>
              </a:xfrm>
              <a:custGeom>
                <a:avLst/>
                <a:gdLst>
                  <a:gd name="T0" fmla="*/ 7 w 14"/>
                  <a:gd name="T1" fmla="*/ 0 h 11"/>
                  <a:gd name="T2" fmla="*/ 7 w 14"/>
                  <a:gd name="T3" fmla="*/ 11 h 11"/>
                  <a:gd name="T4" fmla="*/ 7 w 14"/>
                  <a:gd name="T5" fmla="*/ 0 h 11"/>
                </a:gdLst>
                <a:ahLst/>
                <a:cxnLst>
                  <a:cxn ang="0">
                    <a:pos x="T0" y="T1"/>
                  </a:cxn>
                  <a:cxn ang="0">
                    <a:pos x="T2" y="T3"/>
                  </a:cxn>
                  <a:cxn ang="0">
                    <a:pos x="T4" y="T5"/>
                  </a:cxn>
                </a:cxnLst>
                <a:rect l="0" t="0" r="r" b="b"/>
                <a:pathLst>
                  <a:path w="14" h="11">
                    <a:moveTo>
                      <a:pt x="7" y="0"/>
                    </a:moveTo>
                    <a:cubicBezTo>
                      <a:pt x="0" y="0"/>
                      <a:pt x="0" y="11"/>
                      <a:pt x="7" y="11"/>
                    </a:cubicBezTo>
                    <a:cubicBezTo>
                      <a:pt x="14" y="11"/>
                      <a:pt x="14" y="0"/>
                      <a:pt x="7"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iṥliďè"/>
              <p:cNvSpPr/>
              <p:nvPr/>
            </p:nvSpPr>
            <p:spPr bwMode="auto">
              <a:xfrm>
                <a:off x="6357549" y="3207736"/>
                <a:ext cx="1400715" cy="1869273"/>
              </a:xfrm>
              <a:custGeom>
                <a:avLst/>
                <a:gdLst>
                  <a:gd name="T0" fmla="*/ 609 w 819"/>
                  <a:gd name="T1" fmla="*/ 113 h 1095"/>
                  <a:gd name="T2" fmla="*/ 523 w 819"/>
                  <a:gd name="T3" fmla="*/ 90 h 1095"/>
                  <a:gd name="T4" fmla="*/ 419 w 819"/>
                  <a:gd name="T5" fmla="*/ 47 h 1095"/>
                  <a:gd name="T6" fmla="*/ 330 w 819"/>
                  <a:gd name="T7" fmla="*/ 6 h 1095"/>
                  <a:gd name="T8" fmla="*/ 258 w 819"/>
                  <a:gd name="T9" fmla="*/ 20 h 1095"/>
                  <a:gd name="T10" fmla="*/ 207 w 819"/>
                  <a:gd name="T11" fmla="*/ 52 h 1095"/>
                  <a:gd name="T12" fmla="*/ 156 w 819"/>
                  <a:gd name="T13" fmla="*/ 111 h 1095"/>
                  <a:gd name="T14" fmla="*/ 75 w 819"/>
                  <a:gd name="T15" fmla="*/ 198 h 1095"/>
                  <a:gd name="T16" fmla="*/ 126 w 819"/>
                  <a:gd name="T17" fmla="*/ 199 h 1095"/>
                  <a:gd name="T18" fmla="*/ 151 w 819"/>
                  <a:gd name="T19" fmla="*/ 210 h 1095"/>
                  <a:gd name="T20" fmla="*/ 199 w 819"/>
                  <a:gd name="T21" fmla="*/ 237 h 1095"/>
                  <a:gd name="T22" fmla="*/ 228 w 819"/>
                  <a:gd name="T23" fmla="*/ 269 h 1095"/>
                  <a:gd name="T24" fmla="*/ 271 w 819"/>
                  <a:gd name="T25" fmla="*/ 272 h 1095"/>
                  <a:gd name="T26" fmla="*/ 273 w 819"/>
                  <a:gd name="T27" fmla="*/ 300 h 1095"/>
                  <a:gd name="T28" fmla="*/ 231 w 819"/>
                  <a:gd name="T29" fmla="*/ 323 h 1095"/>
                  <a:gd name="T30" fmla="*/ 151 w 819"/>
                  <a:gd name="T31" fmla="*/ 393 h 1095"/>
                  <a:gd name="T32" fmla="*/ 52 w 819"/>
                  <a:gd name="T33" fmla="*/ 416 h 1095"/>
                  <a:gd name="T34" fmla="*/ 12 w 819"/>
                  <a:gd name="T35" fmla="*/ 494 h 1095"/>
                  <a:gd name="T36" fmla="*/ 36 w 819"/>
                  <a:gd name="T37" fmla="*/ 503 h 1095"/>
                  <a:gd name="T38" fmla="*/ 23 w 819"/>
                  <a:gd name="T39" fmla="*/ 554 h 1095"/>
                  <a:gd name="T40" fmla="*/ 31 w 819"/>
                  <a:gd name="T41" fmla="*/ 605 h 1095"/>
                  <a:gd name="T42" fmla="*/ 58 w 819"/>
                  <a:gd name="T43" fmla="*/ 631 h 1095"/>
                  <a:gd name="T44" fmla="*/ 88 w 819"/>
                  <a:gd name="T45" fmla="*/ 667 h 1095"/>
                  <a:gd name="T46" fmla="*/ 104 w 819"/>
                  <a:gd name="T47" fmla="*/ 719 h 1095"/>
                  <a:gd name="T48" fmla="*/ 73 w 819"/>
                  <a:gd name="T49" fmla="*/ 752 h 1095"/>
                  <a:gd name="T50" fmla="*/ 96 w 819"/>
                  <a:gd name="T51" fmla="*/ 799 h 1095"/>
                  <a:gd name="T52" fmla="*/ 106 w 819"/>
                  <a:gd name="T53" fmla="*/ 846 h 1095"/>
                  <a:gd name="T54" fmla="*/ 199 w 819"/>
                  <a:gd name="T55" fmla="*/ 908 h 1095"/>
                  <a:gd name="T56" fmla="*/ 227 w 819"/>
                  <a:gd name="T57" fmla="*/ 937 h 1095"/>
                  <a:gd name="T58" fmla="*/ 280 w 819"/>
                  <a:gd name="T59" fmla="*/ 935 h 1095"/>
                  <a:gd name="T60" fmla="*/ 288 w 819"/>
                  <a:gd name="T61" fmla="*/ 974 h 1095"/>
                  <a:gd name="T62" fmla="*/ 306 w 819"/>
                  <a:gd name="T63" fmla="*/ 997 h 1095"/>
                  <a:gd name="T64" fmla="*/ 343 w 819"/>
                  <a:gd name="T65" fmla="*/ 1040 h 1095"/>
                  <a:gd name="T66" fmla="*/ 425 w 819"/>
                  <a:gd name="T67" fmla="*/ 1066 h 1095"/>
                  <a:gd name="T68" fmla="*/ 493 w 819"/>
                  <a:gd name="T69" fmla="*/ 1081 h 1095"/>
                  <a:gd name="T70" fmla="*/ 562 w 819"/>
                  <a:gd name="T71" fmla="*/ 1094 h 1095"/>
                  <a:gd name="T72" fmla="*/ 623 w 819"/>
                  <a:gd name="T73" fmla="*/ 1041 h 1095"/>
                  <a:gd name="T74" fmla="*/ 618 w 819"/>
                  <a:gd name="T75" fmla="*/ 1000 h 1095"/>
                  <a:gd name="T76" fmla="*/ 645 w 819"/>
                  <a:gd name="T77" fmla="*/ 990 h 1095"/>
                  <a:gd name="T78" fmla="*/ 659 w 819"/>
                  <a:gd name="T79" fmla="*/ 983 h 1095"/>
                  <a:gd name="T80" fmla="*/ 687 w 819"/>
                  <a:gd name="T81" fmla="*/ 959 h 1095"/>
                  <a:gd name="T82" fmla="*/ 698 w 819"/>
                  <a:gd name="T83" fmla="*/ 928 h 1095"/>
                  <a:gd name="T84" fmla="*/ 705 w 819"/>
                  <a:gd name="T85" fmla="*/ 911 h 1095"/>
                  <a:gd name="T86" fmla="*/ 724 w 819"/>
                  <a:gd name="T87" fmla="*/ 880 h 1095"/>
                  <a:gd name="T88" fmla="*/ 704 w 819"/>
                  <a:gd name="T89" fmla="*/ 863 h 1095"/>
                  <a:gd name="T90" fmla="*/ 675 w 819"/>
                  <a:gd name="T91" fmla="*/ 851 h 1095"/>
                  <a:gd name="T92" fmla="*/ 717 w 819"/>
                  <a:gd name="T93" fmla="*/ 763 h 1095"/>
                  <a:gd name="T94" fmla="*/ 730 w 819"/>
                  <a:gd name="T95" fmla="*/ 694 h 1095"/>
                  <a:gd name="T96" fmla="*/ 722 w 819"/>
                  <a:gd name="T97" fmla="*/ 671 h 1095"/>
                  <a:gd name="T98" fmla="*/ 771 w 819"/>
                  <a:gd name="T99" fmla="*/ 663 h 1095"/>
                  <a:gd name="T100" fmla="*/ 808 w 819"/>
                  <a:gd name="T101" fmla="*/ 639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1095">
                    <a:moveTo>
                      <a:pt x="819" y="638"/>
                    </a:moveTo>
                    <a:cubicBezTo>
                      <a:pt x="802" y="440"/>
                      <a:pt x="726" y="259"/>
                      <a:pt x="609" y="113"/>
                    </a:cubicBezTo>
                    <a:cubicBezTo>
                      <a:pt x="592" y="108"/>
                      <a:pt x="575" y="102"/>
                      <a:pt x="559" y="97"/>
                    </a:cubicBezTo>
                    <a:cubicBezTo>
                      <a:pt x="547" y="93"/>
                      <a:pt x="535" y="89"/>
                      <a:pt x="523" y="90"/>
                    </a:cubicBezTo>
                    <a:cubicBezTo>
                      <a:pt x="508" y="79"/>
                      <a:pt x="489" y="71"/>
                      <a:pt x="471" y="66"/>
                    </a:cubicBezTo>
                    <a:cubicBezTo>
                      <a:pt x="452" y="62"/>
                      <a:pt x="435" y="62"/>
                      <a:pt x="419" y="47"/>
                    </a:cubicBezTo>
                    <a:cubicBezTo>
                      <a:pt x="406" y="35"/>
                      <a:pt x="394" y="24"/>
                      <a:pt x="378" y="17"/>
                    </a:cubicBezTo>
                    <a:cubicBezTo>
                      <a:pt x="362" y="11"/>
                      <a:pt x="346" y="8"/>
                      <a:pt x="330" y="6"/>
                    </a:cubicBezTo>
                    <a:cubicBezTo>
                      <a:pt x="313" y="4"/>
                      <a:pt x="294" y="0"/>
                      <a:pt x="277" y="7"/>
                    </a:cubicBezTo>
                    <a:cubicBezTo>
                      <a:pt x="270" y="10"/>
                      <a:pt x="264" y="15"/>
                      <a:pt x="258" y="20"/>
                    </a:cubicBezTo>
                    <a:cubicBezTo>
                      <a:pt x="250" y="25"/>
                      <a:pt x="243" y="25"/>
                      <a:pt x="235" y="28"/>
                    </a:cubicBezTo>
                    <a:cubicBezTo>
                      <a:pt x="222" y="31"/>
                      <a:pt x="213" y="40"/>
                      <a:pt x="207" y="52"/>
                    </a:cubicBezTo>
                    <a:cubicBezTo>
                      <a:pt x="202" y="62"/>
                      <a:pt x="199" y="74"/>
                      <a:pt x="195" y="84"/>
                    </a:cubicBezTo>
                    <a:cubicBezTo>
                      <a:pt x="188" y="102"/>
                      <a:pt x="175" y="108"/>
                      <a:pt x="156" y="111"/>
                    </a:cubicBezTo>
                    <a:cubicBezTo>
                      <a:pt x="124" y="117"/>
                      <a:pt x="96" y="130"/>
                      <a:pt x="80" y="160"/>
                    </a:cubicBezTo>
                    <a:cubicBezTo>
                      <a:pt x="75" y="170"/>
                      <a:pt x="66" y="188"/>
                      <a:pt x="75" y="198"/>
                    </a:cubicBezTo>
                    <a:cubicBezTo>
                      <a:pt x="80" y="203"/>
                      <a:pt x="86" y="203"/>
                      <a:pt x="91" y="202"/>
                    </a:cubicBezTo>
                    <a:cubicBezTo>
                      <a:pt x="103" y="201"/>
                      <a:pt x="114" y="199"/>
                      <a:pt x="126" y="199"/>
                    </a:cubicBezTo>
                    <a:cubicBezTo>
                      <a:pt x="131" y="199"/>
                      <a:pt x="136" y="199"/>
                      <a:pt x="140" y="200"/>
                    </a:cubicBezTo>
                    <a:cubicBezTo>
                      <a:pt x="149" y="200"/>
                      <a:pt x="148" y="203"/>
                      <a:pt x="151" y="210"/>
                    </a:cubicBezTo>
                    <a:cubicBezTo>
                      <a:pt x="154" y="215"/>
                      <a:pt x="158" y="219"/>
                      <a:pt x="163" y="222"/>
                    </a:cubicBezTo>
                    <a:cubicBezTo>
                      <a:pt x="173" y="228"/>
                      <a:pt x="193" y="226"/>
                      <a:pt x="199" y="237"/>
                    </a:cubicBezTo>
                    <a:cubicBezTo>
                      <a:pt x="203" y="245"/>
                      <a:pt x="202" y="252"/>
                      <a:pt x="208" y="259"/>
                    </a:cubicBezTo>
                    <a:cubicBezTo>
                      <a:pt x="213" y="264"/>
                      <a:pt x="221" y="267"/>
                      <a:pt x="228" y="269"/>
                    </a:cubicBezTo>
                    <a:cubicBezTo>
                      <a:pt x="237" y="271"/>
                      <a:pt x="246" y="270"/>
                      <a:pt x="255" y="270"/>
                    </a:cubicBezTo>
                    <a:cubicBezTo>
                      <a:pt x="260" y="270"/>
                      <a:pt x="266" y="270"/>
                      <a:pt x="271" y="272"/>
                    </a:cubicBezTo>
                    <a:cubicBezTo>
                      <a:pt x="279" y="275"/>
                      <a:pt x="289" y="284"/>
                      <a:pt x="282" y="293"/>
                    </a:cubicBezTo>
                    <a:cubicBezTo>
                      <a:pt x="279" y="295"/>
                      <a:pt x="276" y="297"/>
                      <a:pt x="273" y="300"/>
                    </a:cubicBezTo>
                    <a:cubicBezTo>
                      <a:pt x="273" y="300"/>
                      <a:pt x="273" y="300"/>
                      <a:pt x="272" y="301"/>
                    </a:cubicBezTo>
                    <a:cubicBezTo>
                      <a:pt x="257" y="305"/>
                      <a:pt x="244" y="315"/>
                      <a:pt x="231" y="323"/>
                    </a:cubicBezTo>
                    <a:cubicBezTo>
                      <a:pt x="217" y="333"/>
                      <a:pt x="203" y="342"/>
                      <a:pt x="191" y="353"/>
                    </a:cubicBezTo>
                    <a:cubicBezTo>
                      <a:pt x="176" y="365"/>
                      <a:pt x="165" y="380"/>
                      <a:pt x="151" y="393"/>
                    </a:cubicBezTo>
                    <a:cubicBezTo>
                      <a:pt x="137" y="406"/>
                      <a:pt x="122" y="413"/>
                      <a:pt x="103" y="414"/>
                    </a:cubicBezTo>
                    <a:cubicBezTo>
                      <a:pt x="86" y="415"/>
                      <a:pt x="69" y="413"/>
                      <a:pt x="52" y="416"/>
                    </a:cubicBezTo>
                    <a:cubicBezTo>
                      <a:pt x="25" y="420"/>
                      <a:pt x="0" y="437"/>
                      <a:pt x="0" y="467"/>
                    </a:cubicBezTo>
                    <a:cubicBezTo>
                      <a:pt x="1" y="477"/>
                      <a:pt x="4" y="487"/>
                      <a:pt x="12" y="494"/>
                    </a:cubicBezTo>
                    <a:cubicBezTo>
                      <a:pt x="16" y="498"/>
                      <a:pt x="21" y="500"/>
                      <a:pt x="26" y="501"/>
                    </a:cubicBezTo>
                    <a:cubicBezTo>
                      <a:pt x="28" y="502"/>
                      <a:pt x="34" y="502"/>
                      <a:pt x="36" y="503"/>
                    </a:cubicBezTo>
                    <a:cubicBezTo>
                      <a:pt x="40" y="508"/>
                      <a:pt x="34" y="520"/>
                      <a:pt x="32" y="524"/>
                    </a:cubicBezTo>
                    <a:cubicBezTo>
                      <a:pt x="29" y="534"/>
                      <a:pt x="26" y="544"/>
                      <a:pt x="23" y="554"/>
                    </a:cubicBezTo>
                    <a:cubicBezTo>
                      <a:pt x="20" y="564"/>
                      <a:pt x="15" y="575"/>
                      <a:pt x="14" y="585"/>
                    </a:cubicBezTo>
                    <a:cubicBezTo>
                      <a:pt x="13" y="597"/>
                      <a:pt x="21" y="603"/>
                      <a:pt x="31" y="605"/>
                    </a:cubicBezTo>
                    <a:cubicBezTo>
                      <a:pt x="40" y="607"/>
                      <a:pt x="47" y="605"/>
                      <a:pt x="50" y="615"/>
                    </a:cubicBezTo>
                    <a:cubicBezTo>
                      <a:pt x="52" y="621"/>
                      <a:pt x="53" y="627"/>
                      <a:pt x="58" y="631"/>
                    </a:cubicBezTo>
                    <a:cubicBezTo>
                      <a:pt x="65" y="638"/>
                      <a:pt x="75" y="639"/>
                      <a:pt x="84" y="638"/>
                    </a:cubicBezTo>
                    <a:cubicBezTo>
                      <a:pt x="82" y="649"/>
                      <a:pt x="81" y="660"/>
                      <a:pt x="88" y="667"/>
                    </a:cubicBezTo>
                    <a:cubicBezTo>
                      <a:pt x="88" y="672"/>
                      <a:pt x="89" y="677"/>
                      <a:pt x="91" y="682"/>
                    </a:cubicBezTo>
                    <a:cubicBezTo>
                      <a:pt x="97" y="695"/>
                      <a:pt x="110" y="707"/>
                      <a:pt x="104" y="719"/>
                    </a:cubicBezTo>
                    <a:cubicBezTo>
                      <a:pt x="101" y="727"/>
                      <a:pt x="92" y="730"/>
                      <a:pt x="85" y="733"/>
                    </a:cubicBezTo>
                    <a:cubicBezTo>
                      <a:pt x="78" y="737"/>
                      <a:pt x="71" y="744"/>
                      <a:pt x="73" y="752"/>
                    </a:cubicBezTo>
                    <a:cubicBezTo>
                      <a:pt x="77" y="763"/>
                      <a:pt x="94" y="760"/>
                      <a:pt x="102" y="768"/>
                    </a:cubicBezTo>
                    <a:cubicBezTo>
                      <a:pt x="110" y="776"/>
                      <a:pt x="104" y="790"/>
                      <a:pt x="96" y="799"/>
                    </a:cubicBezTo>
                    <a:cubicBezTo>
                      <a:pt x="89" y="808"/>
                      <a:pt x="80" y="819"/>
                      <a:pt x="82" y="830"/>
                    </a:cubicBezTo>
                    <a:cubicBezTo>
                      <a:pt x="85" y="840"/>
                      <a:pt x="96" y="845"/>
                      <a:pt x="106" y="846"/>
                    </a:cubicBezTo>
                    <a:cubicBezTo>
                      <a:pt x="116" y="846"/>
                      <a:pt x="126" y="843"/>
                      <a:pt x="136" y="843"/>
                    </a:cubicBezTo>
                    <a:cubicBezTo>
                      <a:pt x="170" y="842"/>
                      <a:pt x="201" y="874"/>
                      <a:pt x="199" y="908"/>
                    </a:cubicBezTo>
                    <a:cubicBezTo>
                      <a:pt x="199" y="919"/>
                      <a:pt x="196" y="932"/>
                      <a:pt x="205" y="938"/>
                    </a:cubicBezTo>
                    <a:cubicBezTo>
                      <a:pt x="211" y="943"/>
                      <a:pt x="221" y="941"/>
                      <a:pt x="227" y="937"/>
                    </a:cubicBezTo>
                    <a:cubicBezTo>
                      <a:pt x="234" y="933"/>
                      <a:pt x="240" y="928"/>
                      <a:pt x="248" y="925"/>
                    </a:cubicBezTo>
                    <a:cubicBezTo>
                      <a:pt x="259" y="921"/>
                      <a:pt x="273" y="925"/>
                      <a:pt x="280" y="935"/>
                    </a:cubicBezTo>
                    <a:cubicBezTo>
                      <a:pt x="288" y="944"/>
                      <a:pt x="288" y="959"/>
                      <a:pt x="281" y="969"/>
                    </a:cubicBezTo>
                    <a:cubicBezTo>
                      <a:pt x="283" y="970"/>
                      <a:pt x="286" y="972"/>
                      <a:pt x="288" y="974"/>
                    </a:cubicBezTo>
                    <a:cubicBezTo>
                      <a:pt x="286" y="979"/>
                      <a:pt x="288" y="984"/>
                      <a:pt x="291" y="989"/>
                    </a:cubicBezTo>
                    <a:cubicBezTo>
                      <a:pt x="295" y="993"/>
                      <a:pt x="301" y="994"/>
                      <a:pt x="306" y="997"/>
                    </a:cubicBezTo>
                    <a:cubicBezTo>
                      <a:pt x="314" y="1002"/>
                      <a:pt x="315" y="1008"/>
                      <a:pt x="318" y="1016"/>
                    </a:cubicBezTo>
                    <a:cubicBezTo>
                      <a:pt x="323" y="1029"/>
                      <a:pt x="330" y="1035"/>
                      <a:pt x="343" y="1040"/>
                    </a:cubicBezTo>
                    <a:cubicBezTo>
                      <a:pt x="358" y="1048"/>
                      <a:pt x="374" y="1055"/>
                      <a:pt x="390" y="1062"/>
                    </a:cubicBezTo>
                    <a:cubicBezTo>
                      <a:pt x="402" y="1067"/>
                      <a:pt x="413" y="1069"/>
                      <a:pt x="425" y="1066"/>
                    </a:cubicBezTo>
                    <a:cubicBezTo>
                      <a:pt x="439" y="1072"/>
                      <a:pt x="452" y="1077"/>
                      <a:pt x="466" y="1083"/>
                    </a:cubicBezTo>
                    <a:cubicBezTo>
                      <a:pt x="475" y="1087"/>
                      <a:pt x="488" y="1090"/>
                      <a:pt x="493" y="1081"/>
                    </a:cubicBezTo>
                    <a:cubicBezTo>
                      <a:pt x="495" y="1085"/>
                      <a:pt x="497" y="1089"/>
                      <a:pt x="499" y="1093"/>
                    </a:cubicBezTo>
                    <a:cubicBezTo>
                      <a:pt x="520" y="1093"/>
                      <a:pt x="541" y="1094"/>
                      <a:pt x="562" y="1094"/>
                    </a:cubicBezTo>
                    <a:cubicBezTo>
                      <a:pt x="579" y="1095"/>
                      <a:pt x="597" y="1095"/>
                      <a:pt x="612" y="1085"/>
                    </a:cubicBezTo>
                    <a:cubicBezTo>
                      <a:pt x="627" y="1076"/>
                      <a:pt x="635" y="1054"/>
                      <a:pt x="623" y="1041"/>
                    </a:cubicBezTo>
                    <a:cubicBezTo>
                      <a:pt x="619" y="1036"/>
                      <a:pt x="613" y="1034"/>
                      <a:pt x="610" y="1028"/>
                    </a:cubicBezTo>
                    <a:cubicBezTo>
                      <a:pt x="605" y="1019"/>
                      <a:pt x="612" y="1008"/>
                      <a:pt x="618" y="1000"/>
                    </a:cubicBezTo>
                    <a:cubicBezTo>
                      <a:pt x="619" y="999"/>
                      <a:pt x="619" y="997"/>
                      <a:pt x="620" y="996"/>
                    </a:cubicBezTo>
                    <a:cubicBezTo>
                      <a:pt x="629" y="997"/>
                      <a:pt x="638" y="995"/>
                      <a:pt x="645" y="990"/>
                    </a:cubicBezTo>
                    <a:cubicBezTo>
                      <a:pt x="645" y="993"/>
                      <a:pt x="648" y="995"/>
                      <a:pt x="651" y="993"/>
                    </a:cubicBezTo>
                    <a:cubicBezTo>
                      <a:pt x="656" y="991"/>
                      <a:pt x="658" y="987"/>
                      <a:pt x="659" y="983"/>
                    </a:cubicBezTo>
                    <a:cubicBezTo>
                      <a:pt x="666" y="984"/>
                      <a:pt x="674" y="983"/>
                      <a:pt x="680" y="977"/>
                    </a:cubicBezTo>
                    <a:cubicBezTo>
                      <a:pt x="685" y="973"/>
                      <a:pt x="687" y="966"/>
                      <a:pt x="687" y="959"/>
                    </a:cubicBezTo>
                    <a:cubicBezTo>
                      <a:pt x="686" y="951"/>
                      <a:pt x="681" y="948"/>
                      <a:pt x="689" y="942"/>
                    </a:cubicBezTo>
                    <a:cubicBezTo>
                      <a:pt x="693" y="938"/>
                      <a:pt x="697" y="934"/>
                      <a:pt x="698" y="928"/>
                    </a:cubicBezTo>
                    <a:cubicBezTo>
                      <a:pt x="699" y="925"/>
                      <a:pt x="698" y="921"/>
                      <a:pt x="699" y="918"/>
                    </a:cubicBezTo>
                    <a:cubicBezTo>
                      <a:pt x="700" y="916"/>
                      <a:pt x="703" y="913"/>
                      <a:pt x="705" y="911"/>
                    </a:cubicBezTo>
                    <a:cubicBezTo>
                      <a:pt x="712" y="905"/>
                      <a:pt x="720" y="901"/>
                      <a:pt x="725" y="891"/>
                    </a:cubicBezTo>
                    <a:cubicBezTo>
                      <a:pt x="727" y="888"/>
                      <a:pt x="727" y="883"/>
                      <a:pt x="724" y="880"/>
                    </a:cubicBezTo>
                    <a:cubicBezTo>
                      <a:pt x="728" y="876"/>
                      <a:pt x="730" y="871"/>
                      <a:pt x="726" y="865"/>
                    </a:cubicBezTo>
                    <a:cubicBezTo>
                      <a:pt x="721" y="857"/>
                      <a:pt x="711" y="858"/>
                      <a:pt x="704" y="863"/>
                    </a:cubicBezTo>
                    <a:cubicBezTo>
                      <a:pt x="702" y="863"/>
                      <a:pt x="701" y="865"/>
                      <a:pt x="700" y="866"/>
                    </a:cubicBezTo>
                    <a:cubicBezTo>
                      <a:pt x="689" y="864"/>
                      <a:pt x="680" y="860"/>
                      <a:pt x="675" y="851"/>
                    </a:cubicBezTo>
                    <a:cubicBezTo>
                      <a:pt x="665" y="833"/>
                      <a:pt x="681" y="813"/>
                      <a:pt x="695" y="798"/>
                    </a:cubicBezTo>
                    <a:cubicBezTo>
                      <a:pt x="704" y="788"/>
                      <a:pt x="713" y="777"/>
                      <a:pt x="717" y="763"/>
                    </a:cubicBezTo>
                    <a:cubicBezTo>
                      <a:pt x="719" y="753"/>
                      <a:pt x="717" y="741"/>
                      <a:pt x="711" y="733"/>
                    </a:cubicBezTo>
                    <a:cubicBezTo>
                      <a:pt x="722" y="723"/>
                      <a:pt x="730" y="710"/>
                      <a:pt x="730" y="694"/>
                    </a:cubicBezTo>
                    <a:cubicBezTo>
                      <a:pt x="729" y="690"/>
                      <a:pt x="729" y="686"/>
                      <a:pt x="727" y="683"/>
                    </a:cubicBezTo>
                    <a:cubicBezTo>
                      <a:pt x="726" y="680"/>
                      <a:pt x="722" y="674"/>
                      <a:pt x="722" y="671"/>
                    </a:cubicBezTo>
                    <a:cubicBezTo>
                      <a:pt x="722" y="668"/>
                      <a:pt x="724" y="666"/>
                      <a:pt x="726" y="663"/>
                    </a:cubicBezTo>
                    <a:cubicBezTo>
                      <a:pt x="741" y="663"/>
                      <a:pt x="756" y="663"/>
                      <a:pt x="771" y="663"/>
                    </a:cubicBezTo>
                    <a:cubicBezTo>
                      <a:pt x="780" y="663"/>
                      <a:pt x="789" y="663"/>
                      <a:pt x="797" y="660"/>
                    </a:cubicBezTo>
                    <a:cubicBezTo>
                      <a:pt x="804" y="656"/>
                      <a:pt x="810" y="647"/>
                      <a:pt x="808" y="639"/>
                    </a:cubicBezTo>
                    <a:cubicBezTo>
                      <a:pt x="812" y="639"/>
                      <a:pt x="815" y="639"/>
                      <a:pt x="819" y="638"/>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iś1îďê"/>
              <p:cNvSpPr/>
              <p:nvPr/>
            </p:nvSpPr>
            <p:spPr bwMode="auto">
              <a:xfrm>
                <a:off x="4427538" y="2776365"/>
                <a:ext cx="1932491" cy="1817211"/>
              </a:xfrm>
              <a:custGeom>
                <a:avLst/>
                <a:gdLst>
                  <a:gd name="T0" fmla="*/ 80 w 1130"/>
                  <a:gd name="T1" fmla="*/ 1029 h 1065"/>
                  <a:gd name="T2" fmla="*/ 168 w 1130"/>
                  <a:gd name="T3" fmla="*/ 960 h 1065"/>
                  <a:gd name="T4" fmla="*/ 231 w 1130"/>
                  <a:gd name="T5" fmla="*/ 961 h 1065"/>
                  <a:gd name="T6" fmla="*/ 271 w 1130"/>
                  <a:gd name="T7" fmla="*/ 923 h 1065"/>
                  <a:gd name="T8" fmla="*/ 247 w 1130"/>
                  <a:gd name="T9" fmla="*/ 888 h 1065"/>
                  <a:gd name="T10" fmla="*/ 268 w 1130"/>
                  <a:gd name="T11" fmla="*/ 803 h 1065"/>
                  <a:gd name="T12" fmla="*/ 357 w 1130"/>
                  <a:gd name="T13" fmla="*/ 771 h 1065"/>
                  <a:gd name="T14" fmla="*/ 580 w 1130"/>
                  <a:gd name="T15" fmla="*/ 731 h 1065"/>
                  <a:gd name="T16" fmla="*/ 660 w 1130"/>
                  <a:gd name="T17" fmla="*/ 705 h 1065"/>
                  <a:gd name="T18" fmla="*/ 693 w 1130"/>
                  <a:gd name="T19" fmla="*/ 632 h 1065"/>
                  <a:gd name="T20" fmla="*/ 648 w 1130"/>
                  <a:gd name="T21" fmla="*/ 563 h 1065"/>
                  <a:gd name="T22" fmla="*/ 678 w 1130"/>
                  <a:gd name="T23" fmla="*/ 479 h 1065"/>
                  <a:gd name="T24" fmla="*/ 764 w 1130"/>
                  <a:gd name="T25" fmla="*/ 442 h 1065"/>
                  <a:gd name="T26" fmla="*/ 1019 w 1130"/>
                  <a:gd name="T27" fmla="*/ 373 h 1065"/>
                  <a:gd name="T28" fmla="*/ 1094 w 1130"/>
                  <a:gd name="T29" fmla="*/ 342 h 1065"/>
                  <a:gd name="T30" fmla="*/ 1122 w 1130"/>
                  <a:gd name="T31" fmla="*/ 271 h 1065"/>
                  <a:gd name="T32" fmla="*/ 1038 w 1130"/>
                  <a:gd name="T33" fmla="*/ 213 h 1065"/>
                  <a:gd name="T34" fmla="*/ 969 w 1130"/>
                  <a:gd name="T35" fmla="*/ 142 h 1065"/>
                  <a:gd name="T36" fmla="*/ 1015 w 1130"/>
                  <a:gd name="T37" fmla="*/ 61 h 1065"/>
                  <a:gd name="T38" fmla="*/ 986 w 1130"/>
                  <a:gd name="T39" fmla="*/ 0 h 1065"/>
                  <a:gd name="T40" fmla="*/ 976 w 1130"/>
                  <a:gd name="T41" fmla="*/ 0 h 1065"/>
                  <a:gd name="T42" fmla="*/ 0 w 1130"/>
                  <a:gd name="T43" fmla="*/ 975 h 1065"/>
                  <a:gd name="T44" fmla="*/ 4 w 1130"/>
                  <a:gd name="T45" fmla="*/ 1061 h 1065"/>
                  <a:gd name="T46" fmla="*/ 80 w 1130"/>
                  <a:gd name="T47" fmla="*/ 1029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0" h="1065">
                    <a:moveTo>
                      <a:pt x="80" y="1029"/>
                    </a:moveTo>
                    <a:cubicBezTo>
                      <a:pt x="107" y="1002"/>
                      <a:pt x="131" y="966"/>
                      <a:pt x="168" y="960"/>
                    </a:cubicBezTo>
                    <a:cubicBezTo>
                      <a:pt x="189" y="957"/>
                      <a:pt x="210" y="963"/>
                      <a:pt x="231" y="961"/>
                    </a:cubicBezTo>
                    <a:cubicBezTo>
                      <a:pt x="251" y="960"/>
                      <a:pt x="274" y="944"/>
                      <a:pt x="271" y="923"/>
                    </a:cubicBezTo>
                    <a:cubicBezTo>
                      <a:pt x="269" y="909"/>
                      <a:pt x="255" y="900"/>
                      <a:pt x="247" y="888"/>
                    </a:cubicBezTo>
                    <a:cubicBezTo>
                      <a:pt x="230" y="861"/>
                      <a:pt x="243" y="823"/>
                      <a:pt x="268" y="803"/>
                    </a:cubicBezTo>
                    <a:cubicBezTo>
                      <a:pt x="293" y="783"/>
                      <a:pt x="326" y="777"/>
                      <a:pt x="357" y="771"/>
                    </a:cubicBezTo>
                    <a:cubicBezTo>
                      <a:pt x="431" y="758"/>
                      <a:pt x="506" y="745"/>
                      <a:pt x="580" y="731"/>
                    </a:cubicBezTo>
                    <a:cubicBezTo>
                      <a:pt x="608" y="726"/>
                      <a:pt x="636" y="721"/>
                      <a:pt x="660" y="705"/>
                    </a:cubicBezTo>
                    <a:cubicBezTo>
                      <a:pt x="684" y="689"/>
                      <a:pt x="700" y="660"/>
                      <a:pt x="693" y="632"/>
                    </a:cubicBezTo>
                    <a:cubicBezTo>
                      <a:pt x="685" y="606"/>
                      <a:pt x="658" y="589"/>
                      <a:pt x="648" y="563"/>
                    </a:cubicBezTo>
                    <a:cubicBezTo>
                      <a:pt x="637" y="533"/>
                      <a:pt x="653" y="499"/>
                      <a:pt x="678" y="479"/>
                    </a:cubicBezTo>
                    <a:cubicBezTo>
                      <a:pt x="702" y="459"/>
                      <a:pt x="734" y="450"/>
                      <a:pt x="764" y="442"/>
                    </a:cubicBezTo>
                    <a:cubicBezTo>
                      <a:pt x="849" y="419"/>
                      <a:pt x="934" y="396"/>
                      <a:pt x="1019" y="373"/>
                    </a:cubicBezTo>
                    <a:cubicBezTo>
                      <a:pt x="1046" y="366"/>
                      <a:pt x="1073" y="359"/>
                      <a:pt x="1094" y="342"/>
                    </a:cubicBezTo>
                    <a:cubicBezTo>
                      <a:pt x="1115" y="325"/>
                      <a:pt x="1130" y="297"/>
                      <a:pt x="1122" y="271"/>
                    </a:cubicBezTo>
                    <a:cubicBezTo>
                      <a:pt x="1111" y="237"/>
                      <a:pt x="1071" y="224"/>
                      <a:pt x="1038" y="213"/>
                    </a:cubicBezTo>
                    <a:cubicBezTo>
                      <a:pt x="1004" y="202"/>
                      <a:pt x="966" y="178"/>
                      <a:pt x="969" y="142"/>
                    </a:cubicBezTo>
                    <a:cubicBezTo>
                      <a:pt x="973" y="111"/>
                      <a:pt x="1009" y="92"/>
                      <a:pt x="1015" y="61"/>
                    </a:cubicBezTo>
                    <a:cubicBezTo>
                      <a:pt x="1020" y="37"/>
                      <a:pt x="1006" y="15"/>
                      <a:pt x="986" y="0"/>
                    </a:cubicBezTo>
                    <a:cubicBezTo>
                      <a:pt x="983" y="0"/>
                      <a:pt x="979" y="0"/>
                      <a:pt x="976" y="0"/>
                    </a:cubicBezTo>
                    <a:cubicBezTo>
                      <a:pt x="437" y="0"/>
                      <a:pt x="0" y="436"/>
                      <a:pt x="0" y="975"/>
                    </a:cubicBezTo>
                    <a:cubicBezTo>
                      <a:pt x="0" y="1004"/>
                      <a:pt x="2" y="1033"/>
                      <a:pt x="4" y="1061"/>
                    </a:cubicBezTo>
                    <a:cubicBezTo>
                      <a:pt x="30" y="1065"/>
                      <a:pt x="60" y="1049"/>
                      <a:pt x="80" y="1029"/>
                    </a:cubicBezTo>
                    <a:close/>
                  </a:path>
                </a:pathLst>
              </a:custGeom>
              <a:solidFill>
                <a:srgbClr val="44AE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îṣļîḓé"/>
              <p:cNvSpPr/>
              <p:nvPr/>
            </p:nvSpPr>
            <p:spPr bwMode="auto">
              <a:xfrm>
                <a:off x="4663056" y="3418463"/>
                <a:ext cx="1746555" cy="2231227"/>
              </a:xfrm>
              <a:custGeom>
                <a:avLst/>
                <a:gdLst>
                  <a:gd name="T0" fmla="*/ 958 w 1021"/>
                  <a:gd name="T1" fmla="*/ 931 h 1308"/>
                  <a:gd name="T2" fmla="*/ 901 w 1021"/>
                  <a:gd name="T3" fmla="*/ 911 h 1308"/>
                  <a:gd name="T4" fmla="*/ 892 w 1021"/>
                  <a:gd name="T5" fmla="*/ 843 h 1308"/>
                  <a:gd name="T6" fmla="*/ 847 w 1021"/>
                  <a:gd name="T7" fmla="*/ 817 h 1308"/>
                  <a:gd name="T8" fmla="*/ 742 w 1021"/>
                  <a:gd name="T9" fmla="*/ 755 h 1308"/>
                  <a:gd name="T10" fmla="*/ 688 w 1021"/>
                  <a:gd name="T11" fmla="*/ 765 h 1308"/>
                  <a:gd name="T12" fmla="*/ 647 w 1021"/>
                  <a:gd name="T13" fmla="*/ 788 h 1308"/>
                  <a:gd name="T14" fmla="*/ 588 w 1021"/>
                  <a:gd name="T15" fmla="*/ 784 h 1308"/>
                  <a:gd name="T16" fmla="*/ 545 w 1021"/>
                  <a:gd name="T17" fmla="*/ 714 h 1308"/>
                  <a:gd name="T18" fmla="*/ 499 w 1021"/>
                  <a:gd name="T19" fmla="*/ 679 h 1308"/>
                  <a:gd name="T20" fmla="*/ 491 w 1021"/>
                  <a:gd name="T21" fmla="*/ 631 h 1308"/>
                  <a:gd name="T22" fmla="*/ 476 w 1021"/>
                  <a:gd name="T23" fmla="*/ 602 h 1308"/>
                  <a:gd name="T24" fmla="*/ 429 w 1021"/>
                  <a:gd name="T25" fmla="*/ 648 h 1308"/>
                  <a:gd name="T26" fmla="*/ 364 w 1021"/>
                  <a:gd name="T27" fmla="*/ 594 h 1308"/>
                  <a:gd name="T28" fmla="*/ 386 w 1021"/>
                  <a:gd name="T29" fmla="*/ 518 h 1308"/>
                  <a:gd name="T30" fmla="*/ 476 w 1021"/>
                  <a:gd name="T31" fmla="*/ 507 h 1308"/>
                  <a:gd name="T32" fmla="*/ 537 w 1021"/>
                  <a:gd name="T33" fmla="*/ 521 h 1308"/>
                  <a:gd name="T34" fmla="*/ 549 w 1021"/>
                  <a:gd name="T35" fmla="*/ 554 h 1308"/>
                  <a:gd name="T36" fmla="*/ 583 w 1021"/>
                  <a:gd name="T37" fmla="*/ 551 h 1308"/>
                  <a:gd name="T38" fmla="*/ 645 w 1021"/>
                  <a:gd name="T39" fmla="*/ 489 h 1308"/>
                  <a:gd name="T40" fmla="*/ 669 w 1021"/>
                  <a:gd name="T41" fmla="*/ 439 h 1308"/>
                  <a:gd name="T42" fmla="*/ 711 w 1021"/>
                  <a:gd name="T43" fmla="*/ 313 h 1308"/>
                  <a:gd name="T44" fmla="*/ 710 w 1021"/>
                  <a:gd name="T45" fmla="*/ 175 h 1308"/>
                  <a:gd name="T46" fmla="*/ 660 w 1021"/>
                  <a:gd name="T47" fmla="*/ 123 h 1308"/>
                  <a:gd name="T48" fmla="*/ 596 w 1021"/>
                  <a:gd name="T49" fmla="*/ 84 h 1308"/>
                  <a:gd name="T50" fmla="*/ 497 w 1021"/>
                  <a:gd name="T51" fmla="*/ 92 h 1308"/>
                  <a:gd name="T52" fmla="*/ 444 w 1021"/>
                  <a:gd name="T53" fmla="*/ 65 h 1308"/>
                  <a:gd name="T54" fmla="*/ 329 w 1021"/>
                  <a:gd name="T55" fmla="*/ 27 h 1308"/>
                  <a:gd name="T56" fmla="*/ 275 w 1021"/>
                  <a:gd name="T57" fmla="*/ 15 h 1308"/>
                  <a:gd name="T58" fmla="*/ 184 w 1021"/>
                  <a:gd name="T59" fmla="*/ 68 h 1308"/>
                  <a:gd name="T60" fmla="*/ 94 w 1021"/>
                  <a:gd name="T61" fmla="*/ 134 h 1308"/>
                  <a:gd name="T62" fmla="*/ 11 w 1021"/>
                  <a:gd name="T63" fmla="*/ 248 h 1308"/>
                  <a:gd name="T64" fmla="*/ 36 w 1021"/>
                  <a:gd name="T65" fmla="*/ 313 h 1308"/>
                  <a:gd name="T66" fmla="*/ 68 w 1021"/>
                  <a:gd name="T67" fmla="*/ 360 h 1308"/>
                  <a:gd name="T68" fmla="*/ 123 w 1021"/>
                  <a:gd name="T69" fmla="*/ 390 h 1308"/>
                  <a:gd name="T70" fmla="*/ 149 w 1021"/>
                  <a:gd name="T71" fmla="*/ 491 h 1308"/>
                  <a:gd name="T72" fmla="*/ 188 w 1021"/>
                  <a:gd name="T73" fmla="*/ 531 h 1308"/>
                  <a:gd name="T74" fmla="*/ 272 w 1021"/>
                  <a:gd name="T75" fmla="*/ 650 h 1308"/>
                  <a:gd name="T76" fmla="*/ 325 w 1021"/>
                  <a:gd name="T77" fmla="*/ 693 h 1308"/>
                  <a:gd name="T78" fmla="*/ 442 w 1021"/>
                  <a:gd name="T79" fmla="*/ 717 h 1308"/>
                  <a:gd name="T80" fmla="*/ 502 w 1021"/>
                  <a:gd name="T81" fmla="*/ 783 h 1308"/>
                  <a:gd name="T82" fmla="*/ 611 w 1021"/>
                  <a:gd name="T83" fmla="*/ 824 h 1308"/>
                  <a:gd name="T84" fmla="*/ 555 w 1021"/>
                  <a:gd name="T85" fmla="*/ 946 h 1308"/>
                  <a:gd name="T86" fmla="*/ 539 w 1021"/>
                  <a:gd name="T87" fmla="*/ 1023 h 1308"/>
                  <a:gd name="T88" fmla="*/ 564 w 1021"/>
                  <a:gd name="T89" fmla="*/ 1076 h 1308"/>
                  <a:gd name="T90" fmla="*/ 606 w 1021"/>
                  <a:gd name="T91" fmla="*/ 1115 h 1308"/>
                  <a:gd name="T92" fmla="*/ 652 w 1021"/>
                  <a:gd name="T93" fmla="*/ 1116 h 1308"/>
                  <a:gd name="T94" fmla="*/ 668 w 1021"/>
                  <a:gd name="T95" fmla="*/ 1164 h 1308"/>
                  <a:gd name="T96" fmla="*/ 647 w 1021"/>
                  <a:gd name="T97" fmla="*/ 1226 h 1308"/>
                  <a:gd name="T98" fmla="*/ 625 w 1021"/>
                  <a:gd name="T99" fmla="*/ 1307 h 1308"/>
                  <a:gd name="T100" fmla="*/ 714 w 1021"/>
                  <a:gd name="T101" fmla="*/ 1271 h 1308"/>
                  <a:gd name="T102" fmla="*/ 803 w 1021"/>
                  <a:gd name="T103" fmla="*/ 1224 h 1308"/>
                  <a:gd name="T104" fmla="*/ 891 w 1021"/>
                  <a:gd name="T105" fmla="*/ 1171 h 1308"/>
                  <a:gd name="T106" fmla="*/ 932 w 1021"/>
                  <a:gd name="T107" fmla="*/ 1095 h 1308"/>
                  <a:gd name="T108" fmla="*/ 1003 w 1021"/>
                  <a:gd name="T109" fmla="*/ 998 h 1308"/>
                  <a:gd name="T110" fmla="*/ 1001 w 1021"/>
                  <a:gd name="T111" fmla="*/ 956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1" h="1308">
                    <a:moveTo>
                      <a:pt x="1001" y="956"/>
                    </a:moveTo>
                    <a:cubicBezTo>
                      <a:pt x="993" y="953"/>
                      <a:pt x="983" y="947"/>
                      <a:pt x="985" y="938"/>
                    </a:cubicBezTo>
                    <a:cubicBezTo>
                      <a:pt x="977" y="944"/>
                      <a:pt x="965" y="939"/>
                      <a:pt x="958" y="931"/>
                    </a:cubicBezTo>
                    <a:cubicBezTo>
                      <a:pt x="951" y="924"/>
                      <a:pt x="945" y="915"/>
                      <a:pt x="935" y="912"/>
                    </a:cubicBezTo>
                    <a:cubicBezTo>
                      <a:pt x="926" y="909"/>
                      <a:pt x="922" y="912"/>
                      <a:pt x="914" y="918"/>
                    </a:cubicBezTo>
                    <a:cubicBezTo>
                      <a:pt x="909" y="921"/>
                      <a:pt x="903" y="916"/>
                      <a:pt x="901" y="911"/>
                    </a:cubicBezTo>
                    <a:cubicBezTo>
                      <a:pt x="900" y="905"/>
                      <a:pt x="903" y="899"/>
                      <a:pt x="906" y="894"/>
                    </a:cubicBezTo>
                    <a:cubicBezTo>
                      <a:pt x="910" y="890"/>
                      <a:pt x="914" y="885"/>
                      <a:pt x="916" y="880"/>
                    </a:cubicBezTo>
                    <a:cubicBezTo>
                      <a:pt x="923" y="864"/>
                      <a:pt x="909" y="845"/>
                      <a:pt x="892" y="843"/>
                    </a:cubicBezTo>
                    <a:cubicBezTo>
                      <a:pt x="892" y="840"/>
                      <a:pt x="892" y="836"/>
                      <a:pt x="891" y="833"/>
                    </a:cubicBezTo>
                    <a:cubicBezTo>
                      <a:pt x="880" y="837"/>
                      <a:pt x="867" y="835"/>
                      <a:pt x="858" y="828"/>
                    </a:cubicBezTo>
                    <a:cubicBezTo>
                      <a:pt x="854" y="825"/>
                      <a:pt x="851" y="820"/>
                      <a:pt x="847" y="817"/>
                    </a:cubicBezTo>
                    <a:cubicBezTo>
                      <a:pt x="840" y="810"/>
                      <a:pt x="832" y="805"/>
                      <a:pt x="824" y="800"/>
                    </a:cubicBezTo>
                    <a:cubicBezTo>
                      <a:pt x="816" y="795"/>
                      <a:pt x="809" y="791"/>
                      <a:pt x="802" y="786"/>
                    </a:cubicBezTo>
                    <a:cubicBezTo>
                      <a:pt x="783" y="775"/>
                      <a:pt x="764" y="763"/>
                      <a:pt x="742" y="755"/>
                    </a:cubicBezTo>
                    <a:cubicBezTo>
                      <a:pt x="746" y="760"/>
                      <a:pt x="738" y="766"/>
                      <a:pt x="732" y="766"/>
                    </a:cubicBezTo>
                    <a:cubicBezTo>
                      <a:pt x="726" y="765"/>
                      <a:pt x="721" y="760"/>
                      <a:pt x="715" y="759"/>
                    </a:cubicBezTo>
                    <a:cubicBezTo>
                      <a:pt x="706" y="756"/>
                      <a:pt x="697" y="761"/>
                      <a:pt x="688" y="765"/>
                    </a:cubicBezTo>
                    <a:cubicBezTo>
                      <a:pt x="687" y="763"/>
                      <a:pt x="686" y="761"/>
                      <a:pt x="684" y="760"/>
                    </a:cubicBezTo>
                    <a:cubicBezTo>
                      <a:pt x="678" y="755"/>
                      <a:pt x="669" y="756"/>
                      <a:pt x="662" y="759"/>
                    </a:cubicBezTo>
                    <a:cubicBezTo>
                      <a:pt x="648" y="766"/>
                      <a:pt x="645" y="778"/>
                      <a:pt x="647" y="788"/>
                    </a:cubicBezTo>
                    <a:cubicBezTo>
                      <a:pt x="640" y="792"/>
                      <a:pt x="632" y="797"/>
                      <a:pt x="628" y="796"/>
                    </a:cubicBezTo>
                    <a:cubicBezTo>
                      <a:pt x="623" y="795"/>
                      <a:pt x="617" y="785"/>
                      <a:pt x="611" y="782"/>
                    </a:cubicBezTo>
                    <a:cubicBezTo>
                      <a:pt x="604" y="780"/>
                      <a:pt x="595" y="780"/>
                      <a:pt x="588" y="784"/>
                    </a:cubicBezTo>
                    <a:cubicBezTo>
                      <a:pt x="571" y="781"/>
                      <a:pt x="554" y="778"/>
                      <a:pt x="537" y="775"/>
                    </a:cubicBezTo>
                    <a:cubicBezTo>
                      <a:pt x="530" y="766"/>
                      <a:pt x="533" y="754"/>
                      <a:pt x="537" y="744"/>
                    </a:cubicBezTo>
                    <a:cubicBezTo>
                      <a:pt x="541" y="734"/>
                      <a:pt x="547" y="724"/>
                      <a:pt x="545" y="714"/>
                    </a:cubicBezTo>
                    <a:cubicBezTo>
                      <a:pt x="543" y="703"/>
                      <a:pt x="534" y="695"/>
                      <a:pt x="525" y="688"/>
                    </a:cubicBezTo>
                    <a:cubicBezTo>
                      <a:pt x="517" y="689"/>
                      <a:pt x="508" y="690"/>
                      <a:pt x="500" y="691"/>
                    </a:cubicBezTo>
                    <a:cubicBezTo>
                      <a:pt x="499" y="687"/>
                      <a:pt x="499" y="683"/>
                      <a:pt x="499" y="679"/>
                    </a:cubicBezTo>
                    <a:cubicBezTo>
                      <a:pt x="496" y="681"/>
                      <a:pt x="491" y="679"/>
                      <a:pt x="489" y="675"/>
                    </a:cubicBezTo>
                    <a:cubicBezTo>
                      <a:pt x="487" y="672"/>
                      <a:pt x="487" y="667"/>
                      <a:pt x="488" y="663"/>
                    </a:cubicBezTo>
                    <a:cubicBezTo>
                      <a:pt x="489" y="653"/>
                      <a:pt x="490" y="642"/>
                      <a:pt x="491" y="631"/>
                    </a:cubicBezTo>
                    <a:cubicBezTo>
                      <a:pt x="491" y="626"/>
                      <a:pt x="492" y="621"/>
                      <a:pt x="489" y="616"/>
                    </a:cubicBezTo>
                    <a:cubicBezTo>
                      <a:pt x="487" y="611"/>
                      <a:pt x="481" y="608"/>
                      <a:pt x="476" y="611"/>
                    </a:cubicBezTo>
                    <a:cubicBezTo>
                      <a:pt x="476" y="608"/>
                      <a:pt x="476" y="605"/>
                      <a:pt x="476" y="602"/>
                    </a:cubicBezTo>
                    <a:cubicBezTo>
                      <a:pt x="469" y="597"/>
                      <a:pt x="460" y="600"/>
                      <a:pt x="454" y="605"/>
                    </a:cubicBezTo>
                    <a:cubicBezTo>
                      <a:pt x="448" y="610"/>
                      <a:pt x="444" y="617"/>
                      <a:pt x="441" y="624"/>
                    </a:cubicBezTo>
                    <a:cubicBezTo>
                      <a:pt x="437" y="632"/>
                      <a:pt x="433" y="640"/>
                      <a:pt x="429" y="648"/>
                    </a:cubicBezTo>
                    <a:cubicBezTo>
                      <a:pt x="421" y="648"/>
                      <a:pt x="413" y="648"/>
                      <a:pt x="405" y="648"/>
                    </a:cubicBezTo>
                    <a:cubicBezTo>
                      <a:pt x="408" y="639"/>
                      <a:pt x="401" y="629"/>
                      <a:pt x="392" y="629"/>
                    </a:cubicBezTo>
                    <a:cubicBezTo>
                      <a:pt x="378" y="618"/>
                      <a:pt x="376" y="608"/>
                      <a:pt x="364" y="594"/>
                    </a:cubicBezTo>
                    <a:cubicBezTo>
                      <a:pt x="359" y="588"/>
                      <a:pt x="354" y="581"/>
                      <a:pt x="352" y="573"/>
                    </a:cubicBezTo>
                    <a:cubicBezTo>
                      <a:pt x="351" y="562"/>
                      <a:pt x="357" y="551"/>
                      <a:pt x="363" y="541"/>
                    </a:cubicBezTo>
                    <a:cubicBezTo>
                      <a:pt x="369" y="532"/>
                      <a:pt x="376" y="522"/>
                      <a:pt x="386" y="518"/>
                    </a:cubicBezTo>
                    <a:cubicBezTo>
                      <a:pt x="398" y="513"/>
                      <a:pt x="411" y="518"/>
                      <a:pt x="423" y="518"/>
                    </a:cubicBezTo>
                    <a:cubicBezTo>
                      <a:pt x="436" y="519"/>
                      <a:pt x="451" y="513"/>
                      <a:pt x="453" y="501"/>
                    </a:cubicBezTo>
                    <a:cubicBezTo>
                      <a:pt x="454" y="510"/>
                      <a:pt x="468" y="511"/>
                      <a:pt x="476" y="507"/>
                    </a:cubicBezTo>
                    <a:cubicBezTo>
                      <a:pt x="484" y="502"/>
                      <a:pt x="491" y="494"/>
                      <a:pt x="500" y="493"/>
                    </a:cubicBezTo>
                    <a:cubicBezTo>
                      <a:pt x="508" y="491"/>
                      <a:pt x="516" y="496"/>
                      <a:pt x="522" y="502"/>
                    </a:cubicBezTo>
                    <a:cubicBezTo>
                      <a:pt x="528" y="507"/>
                      <a:pt x="532" y="514"/>
                      <a:pt x="537" y="521"/>
                    </a:cubicBezTo>
                    <a:cubicBezTo>
                      <a:pt x="539" y="523"/>
                      <a:pt x="541" y="525"/>
                      <a:pt x="544" y="527"/>
                    </a:cubicBezTo>
                    <a:cubicBezTo>
                      <a:pt x="544" y="528"/>
                      <a:pt x="544" y="528"/>
                      <a:pt x="544" y="529"/>
                    </a:cubicBezTo>
                    <a:cubicBezTo>
                      <a:pt x="549" y="536"/>
                      <a:pt x="547" y="546"/>
                      <a:pt x="549" y="554"/>
                    </a:cubicBezTo>
                    <a:cubicBezTo>
                      <a:pt x="551" y="561"/>
                      <a:pt x="556" y="567"/>
                      <a:pt x="563" y="568"/>
                    </a:cubicBezTo>
                    <a:cubicBezTo>
                      <a:pt x="570" y="570"/>
                      <a:pt x="577" y="568"/>
                      <a:pt x="580" y="562"/>
                    </a:cubicBezTo>
                    <a:cubicBezTo>
                      <a:pt x="582" y="560"/>
                      <a:pt x="582" y="555"/>
                      <a:pt x="583" y="551"/>
                    </a:cubicBezTo>
                    <a:cubicBezTo>
                      <a:pt x="586" y="548"/>
                      <a:pt x="590" y="545"/>
                      <a:pt x="593" y="541"/>
                    </a:cubicBezTo>
                    <a:cubicBezTo>
                      <a:pt x="602" y="537"/>
                      <a:pt x="610" y="534"/>
                      <a:pt x="619" y="530"/>
                    </a:cubicBezTo>
                    <a:cubicBezTo>
                      <a:pt x="626" y="515"/>
                      <a:pt x="638" y="505"/>
                      <a:pt x="645" y="489"/>
                    </a:cubicBezTo>
                    <a:cubicBezTo>
                      <a:pt x="647" y="485"/>
                      <a:pt x="650" y="480"/>
                      <a:pt x="652" y="475"/>
                    </a:cubicBezTo>
                    <a:cubicBezTo>
                      <a:pt x="654" y="471"/>
                      <a:pt x="656" y="467"/>
                      <a:pt x="657" y="464"/>
                    </a:cubicBezTo>
                    <a:cubicBezTo>
                      <a:pt x="661" y="455"/>
                      <a:pt x="665" y="447"/>
                      <a:pt x="669" y="439"/>
                    </a:cubicBezTo>
                    <a:cubicBezTo>
                      <a:pt x="676" y="425"/>
                      <a:pt x="683" y="410"/>
                      <a:pt x="688" y="395"/>
                    </a:cubicBezTo>
                    <a:cubicBezTo>
                      <a:pt x="699" y="386"/>
                      <a:pt x="708" y="374"/>
                      <a:pt x="711" y="359"/>
                    </a:cubicBezTo>
                    <a:cubicBezTo>
                      <a:pt x="714" y="343"/>
                      <a:pt x="709" y="328"/>
                      <a:pt x="711" y="313"/>
                    </a:cubicBezTo>
                    <a:cubicBezTo>
                      <a:pt x="714" y="297"/>
                      <a:pt x="724" y="283"/>
                      <a:pt x="723" y="266"/>
                    </a:cubicBezTo>
                    <a:cubicBezTo>
                      <a:pt x="723" y="251"/>
                      <a:pt x="714" y="238"/>
                      <a:pt x="711" y="223"/>
                    </a:cubicBezTo>
                    <a:cubicBezTo>
                      <a:pt x="708" y="207"/>
                      <a:pt x="715" y="191"/>
                      <a:pt x="710" y="175"/>
                    </a:cubicBezTo>
                    <a:cubicBezTo>
                      <a:pt x="705" y="160"/>
                      <a:pt x="695" y="151"/>
                      <a:pt x="680" y="149"/>
                    </a:cubicBezTo>
                    <a:cubicBezTo>
                      <a:pt x="671" y="148"/>
                      <a:pt x="668" y="148"/>
                      <a:pt x="664" y="140"/>
                    </a:cubicBezTo>
                    <a:cubicBezTo>
                      <a:pt x="662" y="135"/>
                      <a:pt x="661" y="129"/>
                      <a:pt x="660" y="123"/>
                    </a:cubicBezTo>
                    <a:cubicBezTo>
                      <a:pt x="657" y="112"/>
                      <a:pt x="652" y="101"/>
                      <a:pt x="642" y="95"/>
                    </a:cubicBezTo>
                    <a:cubicBezTo>
                      <a:pt x="634" y="90"/>
                      <a:pt x="626" y="90"/>
                      <a:pt x="617" y="90"/>
                    </a:cubicBezTo>
                    <a:cubicBezTo>
                      <a:pt x="611" y="90"/>
                      <a:pt x="597" y="93"/>
                      <a:pt x="596" y="84"/>
                    </a:cubicBezTo>
                    <a:cubicBezTo>
                      <a:pt x="594" y="75"/>
                      <a:pt x="578" y="73"/>
                      <a:pt x="574" y="82"/>
                    </a:cubicBezTo>
                    <a:cubicBezTo>
                      <a:pt x="562" y="106"/>
                      <a:pt x="533" y="98"/>
                      <a:pt x="517" y="84"/>
                    </a:cubicBezTo>
                    <a:cubicBezTo>
                      <a:pt x="509" y="77"/>
                      <a:pt x="498" y="82"/>
                      <a:pt x="497" y="92"/>
                    </a:cubicBezTo>
                    <a:cubicBezTo>
                      <a:pt x="495" y="103"/>
                      <a:pt x="494" y="117"/>
                      <a:pt x="485" y="124"/>
                    </a:cubicBezTo>
                    <a:cubicBezTo>
                      <a:pt x="476" y="132"/>
                      <a:pt x="468" y="125"/>
                      <a:pt x="463" y="117"/>
                    </a:cubicBezTo>
                    <a:cubicBezTo>
                      <a:pt x="454" y="101"/>
                      <a:pt x="452" y="82"/>
                      <a:pt x="444" y="65"/>
                    </a:cubicBezTo>
                    <a:cubicBezTo>
                      <a:pt x="437" y="48"/>
                      <a:pt x="423" y="42"/>
                      <a:pt x="405" y="41"/>
                    </a:cubicBezTo>
                    <a:cubicBezTo>
                      <a:pt x="382" y="40"/>
                      <a:pt x="363" y="35"/>
                      <a:pt x="344" y="21"/>
                    </a:cubicBezTo>
                    <a:cubicBezTo>
                      <a:pt x="339" y="17"/>
                      <a:pt x="330" y="21"/>
                      <a:pt x="329" y="27"/>
                    </a:cubicBezTo>
                    <a:cubicBezTo>
                      <a:pt x="330" y="23"/>
                      <a:pt x="323" y="15"/>
                      <a:pt x="320" y="13"/>
                    </a:cubicBezTo>
                    <a:cubicBezTo>
                      <a:pt x="317" y="9"/>
                      <a:pt x="313" y="5"/>
                      <a:pt x="307" y="4"/>
                    </a:cubicBezTo>
                    <a:cubicBezTo>
                      <a:pt x="296" y="0"/>
                      <a:pt x="283" y="7"/>
                      <a:pt x="275" y="15"/>
                    </a:cubicBezTo>
                    <a:cubicBezTo>
                      <a:pt x="267" y="26"/>
                      <a:pt x="265" y="41"/>
                      <a:pt x="255" y="50"/>
                    </a:cubicBezTo>
                    <a:cubicBezTo>
                      <a:pt x="245" y="58"/>
                      <a:pt x="230" y="59"/>
                      <a:pt x="218" y="60"/>
                    </a:cubicBezTo>
                    <a:cubicBezTo>
                      <a:pt x="206" y="62"/>
                      <a:pt x="195" y="63"/>
                      <a:pt x="184" y="68"/>
                    </a:cubicBezTo>
                    <a:cubicBezTo>
                      <a:pt x="172" y="74"/>
                      <a:pt x="162" y="84"/>
                      <a:pt x="152" y="92"/>
                    </a:cubicBezTo>
                    <a:cubicBezTo>
                      <a:pt x="141" y="102"/>
                      <a:pt x="130" y="106"/>
                      <a:pt x="117" y="111"/>
                    </a:cubicBezTo>
                    <a:cubicBezTo>
                      <a:pt x="105" y="115"/>
                      <a:pt x="97" y="122"/>
                      <a:pt x="94" y="134"/>
                    </a:cubicBezTo>
                    <a:cubicBezTo>
                      <a:pt x="90" y="147"/>
                      <a:pt x="96" y="162"/>
                      <a:pt x="86" y="173"/>
                    </a:cubicBezTo>
                    <a:cubicBezTo>
                      <a:pt x="75" y="187"/>
                      <a:pt x="60" y="199"/>
                      <a:pt x="48" y="212"/>
                    </a:cubicBezTo>
                    <a:cubicBezTo>
                      <a:pt x="36" y="224"/>
                      <a:pt x="23" y="235"/>
                      <a:pt x="11" y="248"/>
                    </a:cubicBezTo>
                    <a:cubicBezTo>
                      <a:pt x="5" y="256"/>
                      <a:pt x="0" y="266"/>
                      <a:pt x="4" y="276"/>
                    </a:cubicBezTo>
                    <a:cubicBezTo>
                      <a:pt x="7" y="284"/>
                      <a:pt x="14" y="288"/>
                      <a:pt x="20" y="293"/>
                    </a:cubicBezTo>
                    <a:cubicBezTo>
                      <a:pt x="27" y="298"/>
                      <a:pt x="40" y="302"/>
                      <a:pt x="36" y="313"/>
                    </a:cubicBezTo>
                    <a:cubicBezTo>
                      <a:pt x="32" y="323"/>
                      <a:pt x="24" y="330"/>
                      <a:pt x="26" y="342"/>
                    </a:cubicBezTo>
                    <a:cubicBezTo>
                      <a:pt x="28" y="353"/>
                      <a:pt x="37" y="359"/>
                      <a:pt x="48" y="361"/>
                    </a:cubicBezTo>
                    <a:cubicBezTo>
                      <a:pt x="55" y="362"/>
                      <a:pt x="62" y="359"/>
                      <a:pt x="68" y="360"/>
                    </a:cubicBezTo>
                    <a:cubicBezTo>
                      <a:pt x="78" y="361"/>
                      <a:pt x="80" y="367"/>
                      <a:pt x="87" y="373"/>
                    </a:cubicBezTo>
                    <a:cubicBezTo>
                      <a:pt x="92" y="378"/>
                      <a:pt x="97" y="380"/>
                      <a:pt x="103" y="381"/>
                    </a:cubicBezTo>
                    <a:cubicBezTo>
                      <a:pt x="112" y="383"/>
                      <a:pt x="119" y="381"/>
                      <a:pt x="123" y="390"/>
                    </a:cubicBezTo>
                    <a:cubicBezTo>
                      <a:pt x="129" y="402"/>
                      <a:pt x="129" y="415"/>
                      <a:pt x="137" y="426"/>
                    </a:cubicBezTo>
                    <a:cubicBezTo>
                      <a:pt x="138" y="427"/>
                      <a:pt x="139" y="428"/>
                      <a:pt x="140" y="429"/>
                    </a:cubicBezTo>
                    <a:cubicBezTo>
                      <a:pt x="139" y="450"/>
                      <a:pt x="139" y="472"/>
                      <a:pt x="149" y="491"/>
                    </a:cubicBezTo>
                    <a:cubicBezTo>
                      <a:pt x="152" y="498"/>
                      <a:pt x="157" y="504"/>
                      <a:pt x="164" y="508"/>
                    </a:cubicBezTo>
                    <a:cubicBezTo>
                      <a:pt x="170" y="511"/>
                      <a:pt x="179" y="512"/>
                      <a:pt x="185" y="507"/>
                    </a:cubicBezTo>
                    <a:cubicBezTo>
                      <a:pt x="180" y="514"/>
                      <a:pt x="182" y="524"/>
                      <a:pt x="188" y="531"/>
                    </a:cubicBezTo>
                    <a:cubicBezTo>
                      <a:pt x="193" y="537"/>
                      <a:pt x="202" y="541"/>
                      <a:pt x="209" y="545"/>
                    </a:cubicBezTo>
                    <a:cubicBezTo>
                      <a:pt x="238" y="561"/>
                      <a:pt x="259" y="590"/>
                      <a:pt x="265" y="622"/>
                    </a:cubicBezTo>
                    <a:cubicBezTo>
                      <a:pt x="267" y="631"/>
                      <a:pt x="268" y="641"/>
                      <a:pt x="272" y="650"/>
                    </a:cubicBezTo>
                    <a:cubicBezTo>
                      <a:pt x="277" y="659"/>
                      <a:pt x="288" y="665"/>
                      <a:pt x="297" y="661"/>
                    </a:cubicBezTo>
                    <a:cubicBezTo>
                      <a:pt x="298" y="663"/>
                      <a:pt x="299" y="665"/>
                      <a:pt x="300" y="667"/>
                    </a:cubicBezTo>
                    <a:cubicBezTo>
                      <a:pt x="306" y="678"/>
                      <a:pt x="314" y="688"/>
                      <a:pt x="325" y="693"/>
                    </a:cubicBezTo>
                    <a:cubicBezTo>
                      <a:pt x="336" y="698"/>
                      <a:pt x="348" y="700"/>
                      <a:pt x="360" y="702"/>
                    </a:cubicBezTo>
                    <a:cubicBezTo>
                      <a:pt x="376" y="704"/>
                      <a:pt x="392" y="706"/>
                      <a:pt x="408" y="709"/>
                    </a:cubicBezTo>
                    <a:cubicBezTo>
                      <a:pt x="419" y="710"/>
                      <a:pt x="431" y="712"/>
                      <a:pt x="442" y="717"/>
                    </a:cubicBezTo>
                    <a:cubicBezTo>
                      <a:pt x="455" y="722"/>
                      <a:pt x="466" y="731"/>
                      <a:pt x="477" y="740"/>
                    </a:cubicBezTo>
                    <a:cubicBezTo>
                      <a:pt x="484" y="746"/>
                      <a:pt x="491" y="752"/>
                      <a:pt x="495" y="760"/>
                    </a:cubicBezTo>
                    <a:cubicBezTo>
                      <a:pt x="497" y="767"/>
                      <a:pt x="497" y="776"/>
                      <a:pt x="502" y="783"/>
                    </a:cubicBezTo>
                    <a:cubicBezTo>
                      <a:pt x="506" y="789"/>
                      <a:pt x="514" y="791"/>
                      <a:pt x="521" y="793"/>
                    </a:cubicBezTo>
                    <a:cubicBezTo>
                      <a:pt x="547" y="799"/>
                      <a:pt x="574" y="802"/>
                      <a:pt x="601" y="802"/>
                    </a:cubicBezTo>
                    <a:cubicBezTo>
                      <a:pt x="604" y="809"/>
                      <a:pt x="607" y="816"/>
                      <a:pt x="611" y="824"/>
                    </a:cubicBezTo>
                    <a:cubicBezTo>
                      <a:pt x="623" y="850"/>
                      <a:pt x="603" y="880"/>
                      <a:pt x="581" y="898"/>
                    </a:cubicBezTo>
                    <a:cubicBezTo>
                      <a:pt x="574" y="905"/>
                      <a:pt x="565" y="910"/>
                      <a:pt x="560" y="918"/>
                    </a:cubicBezTo>
                    <a:cubicBezTo>
                      <a:pt x="555" y="927"/>
                      <a:pt x="555" y="937"/>
                      <a:pt x="555" y="946"/>
                    </a:cubicBezTo>
                    <a:cubicBezTo>
                      <a:pt x="555" y="956"/>
                      <a:pt x="556" y="966"/>
                      <a:pt x="553" y="975"/>
                    </a:cubicBezTo>
                    <a:cubicBezTo>
                      <a:pt x="550" y="984"/>
                      <a:pt x="541" y="992"/>
                      <a:pt x="532" y="991"/>
                    </a:cubicBezTo>
                    <a:cubicBezTo>
                      <a:pt x="534" y="1002"/>
                      <a:pt x="537" y="1012"/>
                      <a:pt x="539" y="1023"/>
                    </a:cubicBezTo>
                    <a:cubicBezTo>
                      <a:pt x="535" y="1027"/>
                      <a:pt x="541" y="1036"/>
                      <a:pt x="546" y="1039"/>
                    </a:cubicBezTo>
                    <a:cubicBezTo>
                      <a:pt x="551" y="1043"/>
                      <a:pt x="557" y="1045"/>
                      <a:pt x="561" y="1050"/>
                    </a:cubicBezTo>
                    <a:cubicBezTo>
                      <a:pt x="566" y="1057"/>
                      <a:pt x="565" y="1067"/>
                      <a:pt x="564" y="1076"/>
                    </a:cubicBezTo>
                    <a:cubicBezTo>
                      <a:pt x="564" y="1085"/>
                      <a:pt x="566" y="1095"/>
                      <a:pt x="574" y="1098"/>
                    </a:cubicBezTo>
                    <a:cubicBezTo>
                      <a:pt x="583" y="1102"/>
                      <a:pt x="594" y="1095"/>
                      <a:pt x="600" y="1102"/>
                    </a:cubicBezTo>
                    <a:cubicBezTo>
                      <a:pt x="604" y="1105"/>
                      <a:pt x="604" y="1111"/>
                      <a:pt x="606" y="1115"/>
                    </a:cubicBezTo>
                    <a:cubicBezTo>
                      <a:pt x="608" y="1119"/>
                      <a:pt x="614" y="1121"/>
                      <a:pt x="619" y="1120"/>
                    </a:cubicBezTo>
                    <a:cubicBezTo>
                      <a:pt x="623" y="1119"/>
                      <a:pt x="627" y="1114"/>
                      <a:pt x="627" y="1109"/>
                    </a:cubicBezTo>
                    <a:cubicBezTo>
                      <a:pt x="634" y="1115"/>
                      <a:pt x="643" y="1117"/>
                      <a:pt x="652" y="1116"/>
                    </a:cubicBezTo>
                    <a:cubicBezTo>
                      <a:pt x="656" y="1116"/>
                      <a:pt x="659" y="1118"/>
                      <a:pt x="661" y="1122"/>
                    </a:cubicBezTo>
                    <a:cubicBezTo>
                      <a:pt x="664" y="1126"/>
                      <a:pt x="664" y="1131"/>
                      <a:pt x="665" y="1135"/>
                    </a:cubicBezTo>
                    <a:cubicBezTo>
                      <a:pt x="666" y="1145"/>
                      <a:pt x="667" y="1154"/>
                      <a:pt x="668" y="1164"/>
                    </a:cubicBezTo>
                    <a:cubicBezTo>
                      <a:pt x="668" y="1168"/>
                      <a:pt x="668" y="1173"/>
                      <a:pt x="666" y="1178"/>
                    </a:cubicBezTo>
                    <a:cubicBezTo>
                      <a:pt x="660" y="1189"/>
                      <a:pt x="638" y="1186"/>
                      <a:pt x="635" y="1199"/>
                    </a:cubicBezTo>
                    <a:cubicBezTo>
                      <a:pt x="632" y="1209"/>
                      <a:pt x="643" y="1216"/>
                      <a:pt x="647" y="1226"/>
                    </a:cubicBezTo>
                    <a:cubicBezTo>
                      <a:pt x="651" y="1239"/>
                      <a:pt x="639" y="1252"/>
                      <a:pt x="629" y="1261"/>
                    </a:cubicBezTo>
                    <a:cubicBezTo>
                      <a:pt x="618" y="1269"/>
                      <a:pt x="606" y="1282"/>
                      <a:pt x="610" y="1295"/>
                    </a:cubicBezTo>
                    <a:cubicBezTo>
                      <a:pt x="611" y="1302"/>
                      <a:pt x="618" y="1306"/>
                      <a:pt x="625" y="1307"/>
                    </a:cubicBezTo>
                    <a:cubicBezTo>
                      <a:pt x="631" y="1308"/>
                      <a:pt x="638" y="1306"/>
                      <a:pt x="645" y="1304"/>
                    </a:cubicBezTo>
                    <a:cubicBezTo>
                      <a:pt x="660" y="1299"/>
                      <a:pt x="674" y="1295"/>
                      <a:pt x="689" y="1290"/>
                    </a:cubicBezTo>
                    <a:cubicBezTo>
                      <a:pt x="700" y="1287"/>
                      <a:pt x="712" y="1282"/>
                      <a:pt x="714" y="1271"/>
                    </a:cubicBezTo>
                    <a:cubicBezTo>
                      <a:pt x="723" y="1271"/>
                      <a:pt x="729" y="1262"/>
                      <a:pt x="733" y="1254"/>
                    </a:cubicBezTo>
                    <a:cubicBezTo>
                      <a:pt x="737" y="1246"/>
                      <a:pt x="740" y="1237"/>
                      <a:pt x="747" y="1231"/>
                    </a:cubicBezTo>
                    <a:cubicBezTo>
                      <a:pt x="762" y="1219"/>
                      <a:pt x="785" y="1231"/>
                      <a:pt x="803" y="1224"/>
                    </a:cubicBezTo>
                    <a:cubicBezTo>
                      <a:pt x="816" y="1220"/>
                      <a:pt x="824" y="1208"/>
                      <a:pt x="834" y="1198"/>
                    </a:cubicBezTo>
                    <a:cubicBezTo>
                      <a:pt x="844" y="1189"/>
                      <a:pt x="859" y="1182"/>
                      <a:pt x="870" y="1190"/>
                    </a:cubicBezTo>
                    <a:cubicBezTo>
                      <a:pt x="877" y="1184"/>
                      <a:pt x="884" y="1177"/>
                      <a:pt x="891" y="1171"/>
                    </a:cubicBezTo>
                    <a:cubicBezTo>
                      <a:pt x="885" y="1162"/>
                      <a:pt x="896" y="1149"/>
                      <a:pt x="904" y="1142"/>
                    </a:cubicBezTo>
                    <a:cubicBezTo>
                      <a:pt x="912" y="1134"/>
                      <a:pt x="922" y="1129"/>
                      <a:pt x="927" y="1119"/>
                    </a:cubicBezTo>
                    <a:cubicBezTo>
                      <a:pt x="930" y="1112"/>
                      <a:pt x="930" y="1103"/>
                      <a:pt x="932" y="1095"/>
                    </a:cubicBezTo>
                    <a:cubicBezTo>
                      <a:pt x="936" y="1082"/>
                      <a:pt x="946" y="1072"/>
                      <a:pt x="956" y="1062"/>
                    </a:cubicBezTo>
                    <a:cubicBezTo>
                      <a:pt x="975" y="1045"/>
                      <a:pt x="993" y="1027"/>
                      <a:pt x="1012" y="1009"/>
                    </a:cubicBezTo>
                    <a:cubicBezTo>
                      <a:pt x="1006" y="1011"/>
                      <a:pt x="1002" y="1004"/>
                      <a:pt x="1003" y="998"/>
                    </a:cubicBezTo>
                    <a:cubicBezTo>
                      <a:pt x="1004" y="993"/>
                      <a:pt x="1009" y="989"/>
                      <a:pt x="1013" y="985"/>
                    </a:cubicBezTo>
                    <a:cubicBezTo>
                      <a:pt x="1017" y="982"/>
                      <a:pt x="1021" y="977"/>
                      <a:pt x="1020" y="971"/>
                    </a:cubicBezTo>
                    <a:cubicBezTo>
                      <a:pt x="1020" y="962"/>
                      <a:pt x="1009" y="958"/>
                      <a:pt x="1001" y="95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iŝḻïḑé"/>
              <p:cNvSpPr/>
              <p:nvPr/>
            </p:nvSpPr>
            <p:spPr bwMode="auto">
              <a:xfrm>
                <a:off x="5558026" y="4407640"/>
                <a:ext cx="214446" cy="122718"/>
              </a:xfrm>
              <a:custGeom>
                <a:avLst/>
                <a:gdLst>
                  <a:gd name="T0" fmla="*/ 114 w 126"/>
                  <a:gd name="T1" fmla="*/ 71 h 72"/>
                  <a:gd name="T2" fmla="*/ 125 w 126"/>
                  <a:gd name="T3" fmla="*/ 59 h 72"/>
                  <a:gd name="T4" fmla="*/ 108 w 126"/>
                  <a:gd name="T5" fmla="*/ 45 h 72"/>
                  <a:gd name="T6" fmla="*/ 84 w 126"/>
                  <a:gd name="T7" fmla="*/ 39 h 72"/>
                  <a:gd name="T8" fmla="*/ 72 w 126"/>
                  <a:gd name="T9" fmla="*/ 27 h 72"/>
                  <a:gd name="T10" fmla="*/ 18 w 126"/>
                  <a:gd name="T11" fmla="*/ 1 h 72"/>
                  <a:gd name="T12" fmla="*/ 0 w 126"/>
                  <a:gd name="T13" fmla="*/ 17 h 72"/>
                  <a:gd name="T14" fmla="*/ 17 w 126"/>
                  <a:gd name="T15" fmla="*/ 23 h 72"/>
                  <a:gd name="T16" fmla="*/ 14 w 126"/>
                  <a:gd name="T17" fmla="*/ 45 h 72"/>
                  <a:gd name="T18" fmla="*/ 83 w 126"/>
                  <a:gd name="T19" fmla="*/ 53 h 72"/>
                  <a:gd name="T20" fmla="*/ 97 w 126"/>
                  <a:gd name="T21" fmla="*/ 65 h 72"/>
                  <a:gd name="T22" fmla="*/ 114 w 126"/>
                  <a:gd name="T23"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72">
                    <a:moveTo>
                      <a:pt x="114" y="71"/>
                    </a:moveTo>
                    <a:cubicBezTo>
                      <a:pt x="120" y="70"/>
                      <a:pt x="126" y="65"/>
                      <a:pt x="125" y="59"/>
                    </a:cubicBezTo>
                    <a:cubicBezTo>
                      <a:pt x="125" y="51"/>
                      <a:pt x="116" y="46"/>
                      <a:pt x="108" y="45"/>
                    </a:cubicBezTo>
                    <a:cubicBezTo>
                      <a:pt x="99" y="44"/>
                      <a:pt x="90" y="44"/>
                      <a:pt x="84" y="39"/>
                    </a:cubicBezTo>
                    <a:cubicBezTo>
                      <a:pt x="82" y="33"/>
                      <a:pt x="77" y="30"/>
                      <a:pt x="72" y="27"/>
                    </a:cubicBezTo>
                    <a:cubicBezTo>
                      <a:pt x="58" y="20"/>
                      <a:pt x="34" y="0"/>
                      <a:pt x="18" y="1"/>
                    </a:cubicBezTo>
                    <a:cubicBezTo>
                      <a:pt x="10" y="1"/>
                      <a:pt x="0" y="8"/>
                      <a:pt x="0" y="17"/>
                    </a:cubicBezTo>
                    <a:cubicBezTo>
                      <a:pt x="1" y="25"/>
                      <a:pt x="12" y="31"/>
                      <a:pt x="17" y="23"/>
                    </a:cubicBezTo>
                    <a:cubicBezTo>
                      <a:pt x="16" y="30"/>
                      <a:pt x="15" y="37"/>
                      <a:pt x="14" y="45"/>
                    </a:cubicBezTo>
                    <a:cubicBezTo>
                      <a:pt x="36" y="34"/>
                      <a:pt x="64" y="37"/>
                      <a:pt x="83" y="53"/>
                    </a:cubicBezTo>
                    <a:cubicBezTo>
                      <a:pt x="88" y="57"/>
                      <a:pt x="92" y="62"/>
                      <a:pt x="97" y="65"/>
                    </a:cubicBezTo>
                    <a:cubicBezTo>
                      <a:pt x="102" y="69"/>
                      <a:pt x="108" y="72"/>
                      <a:pt x="114" y="7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iṩ1îḍé"/>
              <p:cNvSpPr/>
              <p:nvPr/>
            </p:nvSpPr>
            <p:spPr bwMode="auto">
              <a:xfrm>
                <a:off x="5789826" y="4506806"/>
                <a:ext cx="131394" cy="58260"/>
              </a:xfrm>
              <a:custGeom>
                <a:avLst/>
                <a:gdLst>
                  <a:gd name="T0" fmla="*/ 0 w 77"/>
                  <a:gd name="T1" fmla="*/ 24 h 34"/>
                  <a:gd name="T2" fmla="*/ 29 w 77"/>
                  <a:gd name="T3" fmla="*/ 32 h 34"/>
                  <a:gd name="T4" fmla="*/ 65 w 77"/>
                  <a:gd name="T5" fmla="*/ 34 h 34"/>
                  <a:gd name="T6" fmla="*/ 76 w 77"/>
                  <a:gd name="T7" fmla="*/ 29 h 34"/>
                  <a:gd name="T8" fmla="*/ 72 w 77"/>
                  <a:gd name="T9" fmla="*/ 21 h 34"/>
                  <a:gd name="T10" fmla="*/ 0 w 77"/>
                  <a:gd name="T11" fmla="*/ 24 h 34"/>
                </a:gdLst>
                <a:ahLst/>
                <a:cxnLst>
                  <a:cxn ang="0">
                    <a:pos x="T0" y="T1"/>
                  </a:cxn>
                  <a:cxn ang="0">
                    <a:pos x="T2" y="T3"/>
                  </a:cxn>
                  <a:cxn ang="0">
                    <a:pos x="T4" y="T5"/>
                  </a:cxn>
                  <a:cxn ang="0">
                    <a:pos x="T6" y="T7"/>
                  </a:cxn>
                  <a:cxn ang="0">
                    <a:pos x="T8" y="T9"/>
                  </a:cxn>
                  <a:cxn ang="0">
                    <a:pos x="T10" y="T11"/>
                  </a:cxn>
                </a:cxnLst>
                <a:rect l="0" t="0" r="r" b="b"/>
                <a:pathLst>
                  <a:path w="77" h="34">
                    <a:moveTo>
                      <a:pt x="0" y="24"/>
                    </a:moveTo>
                    <a:cubicBezTo>
                      <a:pt x="8" y="30"/>
                      <a:pt x="19" y="31"/>
                      <a:pt x="29" y="32"/>
                    </a:cubicBezTo>
                    <a:cubicBezTo>
                      <a:pt x="41" y="32"/>
                      <a:pt x="53" y="33"/>
                      <a:pt x="65" y="34"/>
                    </a:cubicBezTo>
                    <a:cubicBezTo>
                      <a:pt x="70" y="34"/>
                      <a:pt x="76" y="33"/>
                      <a:pt x="76" y="29"/>
                    </a:cubicBezTo>
                    <a:cubicBezTo>
                      <a:pt x="77" y="26"/>
                      <a:pt x="75" y="23"/>
                      <a:pt x="72" y="21"/>
                    </a:cubicBezTo>
                    <a:cubicBezTo>
                      <a:pt x="55" y="8"/>
                      <a:pt x="12" y="0"/>
                      <a:pt x="0" y="2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îšlîḑé"/>
              <p:cNvSpPr/>
              <p:nvPr/>
            </p:nvSpPr>
            <p:spPr bwMode="auto">
              <a:xfrm>
                <a:off x="5822055" y="44609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ŝļíďê"/>
              <p:cNvSpPr/>
              <p:nvPr/>
            </p:nvSpPr>
            <p:spPr bwMode="auto">
              <a:xfrm>
                <a:off x="5798503" y="4459702"/>
                <a:ext cx="68177" cy="33469"/>
              </a:xfrm>
              <a:custGeom>
                <a:avLst/>
                <a:gdLst>
                  <a:gd name="T0" fmla="*/ 20 w 40"/>
                  <a:gd name="T1" fmla="*/ 4 h 20"/>
                  <a:gd name="T2" fmla="*/ 14 w 40"/>
                  <a:gd name="T3" fmla="*/ 1 h 20"/>
                  <a:gd name="T4" fmla="*/ 20 w 40"/>
                  <a:gd name="T5" fmla="*/ 4 h 20"/>
                  <a:gd name="T6" fmla="*/ 14 w 40"/>
                  <a:gd name="T7" fmla="*/ 1 h 20"/>
                  <a:gd name="T8" fmla="*/ 9 w 40"/>
                  <a:gd name="T9" fmla="*/ 0 h 20"/>
                  <a:gd name="T10" fmla="*/ 0 w 40"/>
                  <a:gd name="T11" fmla="*/ 7 h 20"/>
                  <a:gd name="T12" fmla="*/ 12 w 40"/>
                  <a:gd name="T13" fmla="*/ 15 h 20"/>
                  <a:gd name="T14" fmla="*/ 27 w 40"/>
                  <a:gd name="T15" fmla="*/ 19 h 20"/>
                  <a:gd name="T16" fmla="*/ 37 w 40"/>
                  <a:gd name="T17" fmla="*/ 17 h 20"/>
                  <a:gd name="T18" fmla="*/ 35 w 40"/>
                  <a:gd name="T19" fmla="*/ 8 h 20"/>
                  <a:gd name="T20" fmla="*/ 24 w 40"/>
                  <a:gd name="T21" fmla="*/ 5 h 20"/>
                  <a:gd name="T22" fmla="*/ 20 w 40"/>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20" y="4"/>
                    </a:moveTo>
                    <a:cubicBezTo>
                      <a:pt x="18" y="3"/>
                      <a:pt x="16" y="2"/>
                      <a:pt x="14" y="1"/>
                    </a:cubicBezTo>
                    <a:cubicBezTo>
                      <a:pt x="20" y="4"/>
                      <a:pt x="20" y="4"/>
                      <a:pt x="20" y="4"/>
                    </a:cubicBezTo>
                    <a:cubicBezTo>
                      <a:pt x="18" y="4"/>
                      <a:pt x="16" y="3"/>
                      <a:pt x="14" y="1"/>
                    </a:cubicBezTo>
                    <a:cubicBezTo>
                      <a:pt x="12" y="0"/>
                      <a:pt x="11" y="0"/>
                      <a:pt x="9" y="0"/>
                    </a:cubicBezTo>
                    <a:cubicBezTo>
                      <a:pt x="5" y="0"/>
                      <a:pt x="0" y="3"/>
                      <a:pt x="0" y="7"/>
                    </a:cubicBezTo>
                    <a:cubicBezTo>
                      <a:pt x="1" y="12"/>
                      <a:pt x="7" y="14"/>
                      <a:pt x="12" y="15"/>
                    </a:cubicBezTo>
                    <a:cubicBezTo>
                      <a:pt x="17" y="17"/>
                      <a:pt x="22" y="18"/>
                      <a:pt x="27" y="19"/>
                    </a:cubicBezTo>
                    <a:cubicBezTo>
                      <a:pt x="31" y="20"/>
                      <a:pt x="35" y="20"/>
                      <a:pt x="37" y="17"/>
                    </a:cubicBezTo>
                    <a:cubicBezTo>
                      <a:pt x="40" y="15"/>
                      <a:pt x="38" y="10"/>
                      <a:pt x="35" y="8"/>
                    </a:cubicBezTo>
                    <a:cubicBezTo>
                      <a:pt x="32" y="6"/>
                      <a:pt x="28" y="5"/>
                      <a:pt x="24" y="5"/>
                    </a:cubicBezTo>
                    <a:cubicBezTo>
                      <a:pt x="23" y="5"/>
                      <a:pt x="22" y="5"/>
                      <a:pt x="20" y="4"/>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íŝ1íďê"/>
              <p:cNvSpPr/>
              <p:nvPr/>
            </p:nvSpPr>
            <p:spPr bwMode="auto">
              <a:xfrm>
                <a:off x="5680743" y="4546472"/>
                <a:ext cx="47104" cy="37187"/>
              </a:xfrm>
              <a:custGeom>
                <a:avLst/>
                <a:gdLst>
                  <a:gd name="T0" fmla="*/ 7 w 28"/>
                  <a:gd name="T1" fmla="*/ 1 h 22"/>
                  <a:gd name="T2" fmla="*/ 1 w 28"/>
                  <a:gd name="T3" fmla="*/ 11 h 22"/>
                  <a:gd name="T4" fmla="*/ 12 w 28"/>
                  <a:gd name="T5" fmla="*/ 21 h 22"/>
                  <a:gd name="T6" fmla="*/ 25 w 28"/>
                  <a:gd name="T7" fmla="*/ 17 h 22"/>
                  <a:gd name="T8" fmla="*/ 22 w 28"/>
                  <a:gd name="T9" fmla="*/ 5 h 22"/>
                  <a:gd name="T10" fmla="*/ 9 w 28"/>
                  <a:gd name="T11" fmla="*/ 0 h 22"/>
                  <a:gd name="T12" fmla="*/ 11 w 28"/>
                  <a:gd name="T13" fmla="*/ 1 h 22"/>
                  <a:gd name="T14" fmla="*/ 7 w 28"/>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7" y="1"/>
                    </a:moveTo>
                    <a:cubicBezTo>
                      <a:pt x="3" y="2"/>
                      <a:pt x="0" y="7"/>
                      <a:pt x="1" y="11"/>
                    </a:cubicBezTo>
                    <a:cubicBezTo>
                      <a:pt x="4" y="15"/>
                      <a:pt x="7" y="19"/>
                      <a:pt x="12" y="21"/>
                    </a:cubicBezTo>
                    <a:cubicBezTo>
                      <a:pt x="17" y="22"/>
                      <a:pt x="23" y="22"/>
                      <a:pt x="25" y="17"/>
                    </a:cubicBezTo>
                    <a:cubicBezTo>
                      <a:pt x="28" y="13"/>
                      <a:pt x="26" y="8"/>
                      <a:pt x="22" y="5"/>
                    </a:cubicBezTo>
                    <a:cubicBezTo>
                      <a:pt x="19" y="2"/>
                      <a:pt x="14" y="1"/>
                      <a:pt x="9" y="0"/>
                    </a:cubicBezTo>
                    <a:cubicBezTo>
                      <a:pt x="11" y="1"/>
                      <a:pt x="11" y="1"/>
                      <a:pt x="11" y="1"/>
                    </a:cubicBezTo>
                    <a:cubicBezTo>
                      <a:pt x="9" y="1"/>
                      <a:pt x="8" y="1"/>
                      <a:pt x="7" y="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îṡ1îḋe"/>
              <p:cNvSpPr/>
              <p:nvPr/>
            </p:nvSpPr>
            <p:spPr bwMode="auto">
              <a:xfrm>
                <a:off x="5442746" y="4977843"/>
                <a:ext cx="57020" cy="42145"/>
              </a:xfrm>
              <a:custGeom>
                <a:avLst/>
                <a:gdLst>
                  <a:gd name="T0" fmla="*/ 27 w 33"/>
                  <a:gd name="T1" fmla="*/ 6 h 25"/>
                  <a:gd name="T2" fmla="*/ 14 w 33"/>
                  <a:gd name="T3" fmla="*/ 3 h 25"/>
                  <a:gd name="T4" fmla="*/ 17 w 33"/>
                  <a:gd name="T5" fmla="*/ 2 h 25"/>
                  <a:gd name="T6" fmla="*/ 2 w 33"/>
                  <a:gd name="T7" fmla="*/ 8 h 25"/>
                  <a:gd name="T8" fmla="*/ 9 w 33"/>
                  <a:gd name="T9" fmla="*/ 23 h 25"/>
                  <a:gd name="T10" fmla="*/ 20 w 33"/>
                  <a:gd name="T11" fmla="*/ 23 h 25"/>
                  <a:gd name="T12" fmla="*/ 31 w 33"/>
                  <a:gd name="T13" fmla="*/ 18 h 25"/>
                  <a:gd name="T14" fmla="*/ 27 w 33"/>
                  <a:gd name="T15" fmla="*/ 6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5">
                    <a:moveTo>
                      <a:pt x="27" y="6"/>
                    </a:moveTo>
                    <a:cubicBezTo>
                      <a:pt x="23" y="4"/>
                      <a:pt x="19" y="3"/>
                      <a:pt x="14" y="3"/>
                    </a:cubicBezTo>
                    <a:cubicBezTo>
                      <a:pt x="17" y="2"/>
                      <a:pt x="17" y="2"/>
                      <a:pt x="17" y="2"/>
                    </a:cubicBezTo>
                    <a:cubicBezTo>
                      <a:pt x="12" y="0"/>
                      <a:pt x="5" y="3"/>
                      <a:pt x="2" y="8"/>
                    </a:cubicBezTo>
                    <a:cubicBezTo>
                      <a:pt x="0" y="14"/>
                      <a:pt x="3" y="21"/>
                      <a:pt x="9" y="23"/>
                    </a:cubicBezTo>
                    <a:cubicBezTo>
                      <a:pt x="12" y="25"/>
                      <a:pt x="16" y="24"/>
                      <a:pt x="20" y="23"/>
                    </a:cubicBezTo>
                    <a:cubicBezTo>
                      <a:pt x="24" y="23"/>
                      <a:pt x="29" y="22"/>
                      <a:pt x="31" y="18"/>
                    </a:cubicBezTo>
                    <a:cubicBezTo>
                      <a:pt x="33" y="14"/>
                      <a:pt x="31" y="9"/>
                      <a:pt x="27" y="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ïś1ïdè"/>
              <p:cNvSpPr/>
              <p:nvPr/>
            </p:nvSpPr>
            <p:spPr bwMode="auto">
              <a:xfrm>
                <a:off x="5375809" y="4981562"/>
                <a:ext cx="34708" cy="24791"/>
              </a:xfrm>
              <a:custGeom>
                <a:avLst/>
                <a:gdLst>
                  <a:gd name="T0" fmla="*/ 10 w 20"/>
                  <a:gd name="T1" fmla="*/ 1 h 15"/>
                  <a:gd name="T2" fmla="*/ 3 w 20"/>
                  <a:gd name="T3" fmla="*/ 3 h 15"/>
                  <a:gd name="T4" fmla="*/ 5 w 20"/>
                  <a:gd name="T5" fmla="*/ 13 h 15"/>
                  <a:gd name="T6" fmla="*/ 16 w 20"/>
                  <a:gd name="T7" fmla="*/ 12 h 15"/>
                  <a:gd name="T8" fmla="*/ 19 w 20"/>
                  <a:gd name="T9" fmla="*/ 1 h 15"/>
                  <a:gd name="T10" fmla="*/ 10 w 20"/>
                  <a:gd name="T11" fmla="*/ 1 h 15"/>
                </a:gdLst>
                <a:ahLst/>
                <a:cxnLst>
                  <a:cxn ang="0">
                    <a:pos x="T0" y="T1"/>
                  </a:cxn>
                  <a:cxn ang="0">
                    <a:pos x="T2" y="T3"/>
                  </a:cxn>
                  <a:cxn ang="0">
                    <a:pos x="T4" y="T5"/>
                  </a:cxn>
                  <a:cxn ang="0">
                    <a:pos x="T6" y="T7"/>
                  </a:cxn>
                  <a:cxn ang="0">
                    <a:pos x="T8" y="T9"/>
                  </a:cxn>
                  <a:cxn ang="0">
                    <a:pos x="T10" y="T11"/>
                  </a:cxn>
                </a:cxnLst>
                <a:rect l="0" t="0" r="r" b="b"/>
                <a:pathLst>
                  <a:path w="20" h="15">
                    <a:moveTo>
                      <a:pt x="10" y="1"/>
                    </a:moveTo>
                    <a:cubicBezTo>
                      <a:pt x="7" y="0"/>
                      <a:pt x="4" y="1"/>
                      <a:pt x="3" y="3"/>
                    </a:cubicBezTo>
                    <a:cubicBezTo>
                      <a:pt x="0" y="6"/>
                      <a:pt x="1" y="11"/>
                      <a:pt x="5" y="13"/>
                    </a:cubicBezTo>
                    <a:cubicBezTo>
                      <a:pt x="8" y="15"/>
                      <a:pt x="13" y="15"/>
                      <a:pt x="16" y="12"/>
                    </a:cubicBezTo>
                    <a:cubicBezTo>
                      <a:pt x="19" y="9"/>
                      <a:pt x="20" y="5"/>
                      <a:pt x="19" y="1"/>
                    </a:cubicBezTo>
                    <a:cubicBezTo>
                      <a:pt x="16" y="1"/>
                      <a:pt x="13" y="1"/>
                      <a:pt x="10" y="1"/>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ṩḻíde"/>
              <p:cNvSpPr/>
              <p:nvPr/>
            </p:nvSpPr>
            <p:spPr bwMode="auto">
              <a:xfrm>
                <a:off x="5398121" y="4935698"/>
                <a:ext cx="43385" cy="27271"/>
              </a:xfrm>
              <a:custGeom>
                <a:avLst/>
                <a:gdLst>
                  <a:gd name="T0" fmla="*/ 16 w 25"/>
                  <a:gd name="T1" fmla="*/ 2 h 16"/>
                  <a:gd name="T2" fmla="*/ 2 w 25"/>
                  <a:gd name="T3" fmla="*/ 5 h 16"/>
                  <a:gd name="T4" fmla="*/ 9 w 25"/>
                  <a:gd name="T5" fmla="*/ 14 h 16"/>
                  <a:gd name="T6" fmla="*/ 22 w 25"/>
                  <a:gd name="T7" fmla="*/ 10 h 16"/>
                  <a:gd name="T8" fmla="*/ 18 w 25"/>
                  <a:gd name="T9" fmla="*/ 13 h 16"/>
                  <a:gd name="T10" fmla="*/ 24 w 25"/>
                  <a:gd name="T11" fmla="*/ 12 h 16"/>
                  <a:gd name="T12" fmla="*/ 22 w 25"/>
                  <a:gd name="T13" fmla="*/ 6 h 16"/>
                  <a:gd name="T14" fmla="*/ 16 w 2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16" y="2"/>
                    </a:moveTo>
                    <a:cubicBezTo>
                      <a:pt x="11" y="1"/>
                      <a:pt x="4" y="0"/>
                      <a:pt x="2" y="5"/>
                    </a:cubicBezTo>
                    <a:cubicBezTo>
                      <a:pt x="0" y="9"/>
                      <a:pt x="5" y="14"/>
                      <a:pt x="9" y="14"/>
                    </a:cubicBezTo>
                    <a:cubicBezTo>
                      <a:pt x="14" y="15"/>
                      <a:pt x="18" y="12"/>
                      <a:pt x="22" y="10"/>
                    </a:cubicBezTo>
                    <a:cubicBezTo>
                      <a:pt x="18" y="13"/>
                      <a:pt x="18" y="13"/>
                      <a:pt x="18" y="13"/>
                    </a:cubicBezTo>
                    <a:cubicBezTo>
                      <a:pt x="19" y="16"/>
                      <a:pt x="23" y="15"/>
                      <a:pt x="24" y="12"/>
                    </a:cubicBezTo>
                    <a:cubicBezTo>
                      <a:pt x="25" y="10"/>
                      <a:pt x="24" y="7"/>
                      <a:pt x="22" y="6"/>
                    </a:cubicBezTo>
                    <a:cubicBezTo>
                      <a:pt x="21" y="4"/>
                      <a:pt x="18" y="3"/>
                      <a:pt x="16" y="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îş1ïde"/>
              <p:cNvSpPr/>
              <p:nvPr/>
            </p:nvSpPr>
            <p:spPr bwMode="auto">
              <a:xfrm>
                <a:off x="6046417" y="4724971"/>
                <a:ext cx="39666" cy="35948"/>
              </a:xfrm>
              <a:custGeom>
                <a:avLst/>
                <a:gdLst>
                  <a:gd name="T0" fmla="*/ 4 w 23"/>
                  <a:gd name="T1" fmla="*/ 0 h 21"/>
                  <a:gd name="T2" fmla="*/ 2 w 23"/>
                  <a:gd name="T3" fmla="*/ 0 h 21"/>
                  <a:gd name="T4" fmla="*/ 3 w 23"/>
                  <a:gd name="T5" fmla="*/ 1 h 21"/>
                  <a:gd name="T6" fmla="*/ 2 w 23"/>
                  <a:gd name="T7" fmla="*/ 2 h 21"/>
                  <a:gd name="T8" fmla="*/ 4 w 23"/>
                  <a:gd name="T9" fmla="*/ 12 h 21"/>
                  <a:gd name="T10" fmla="*/ 14 w 23"/>
                  <a:gd name="T11" fmla="*/ 16 h 21"/>
                  <a:gd name="T12" fmla="*/ 23 w 23"/>
                  <a:gd name="T13" fmla="*/ 21 h 21"/>
                  <a:gd name="T14" fmla="*/ 9 w 23"/>
                  <a:gd name="T15" fmla="*/ 1 h 21"/>
                  <a:gd name="T16" fmla="*/ 4 w 23"/>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1">
                    <a:moveTo>
                      <a:pt x="4" y="0"/>
                    </a:moveTo>
                    <a:cubicBezTo>
                      <a:pt x="4" y="0"/>
                      <a:pt x="3" y="0"/>
                      <a:pt x="2" y="0"/>
                    </a:cubicBezTo>
                    <a:cubicBezTo>
                      <a:pt x="3" y="1"/>
                      <a:pt x="3" y="1"/>
                      <a:pt x="3" y="1"/>
                    </a:cubicBezTo>
                    <a:cubicBezTo>
                      <a:pt x="3" y="1"/>
                      <a:pt x="2" y="2"/>
                      <a:pt x="2" y="2"/>
                    </a:cubicBezTo>
                    <a:cubicBezTo>
                      <a:pt x="0" y="5"/>
                      <a:pt x="1" y="9"/>
                      <a:pt x="4" y="12"/>
                    </a:cubicBezTo>
                    <a:cubicBezTo>
                      <a:pt x="7" y="14"/>
                      <a:pt x="10" y="15"/>
                      <a:pt x="14" y="16"/>
                    </a:cubicBezTo>
                    <a:cubicBezTo>
                      <a:pt x="17" y="17"/>
                      <a:pt x="21" y="18"/>
                      <a:pt x="23" y="21"/>
                    </a:cubicBezTo>
                    <a:cubicBezTo>
                      <a:pt x="23" y="12"/>
                      <a:pt x="17" y="4"/>
                      <a:pt x="9" y="1"/>
                    </a:cubicBezTo>
                    <a:cubicBezTo>
                      <a:pt x="8" y="0"/>
                      <a:pt x="6" y="0"/>
                      <a:pt x="4" y="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iṧḷiḑê"/>
              <p:cNvSpPr/>
              <p:nvPr/>
            </p:nvSpPr>
            <p:spPr bwMode="auto">
              <a:xfrm>
                <a:off x="6020386" y="4664232"/>
                <a:ext cx="39666" cy="23552"/>
              </a:xfrm>
              <a:custGeom>
                <a:avLst/>
                <a:gdLst>
                  <a:gd name="T0" fmla="*/ 9 w 23"/>
                  <a:gd name="T1" fmla="*/ 13 h 14"/>
                  <a:gd name="T2" fmla="*/ 8 w 23"/>
                  <a:gd name="T3" fmla="*/ 14 h 14"/>
                  <a:gd name="T4" fmla="*/ 23 w 23"/>
                  <a:gd name="T5" fmla="*/ 10 h 14"/>
                  <a:gd name="T6" fmla="*/ 11 w 23"/>
                  <a:gd name="T7" fmla="*/ 0 h 14"/>
                  <a:gd name="T8" fmla="*/ 3 w 23"/>
                  <a:gd name="T9" fmla="*/ 11 h 14"/>
                  <a:gd name="T10" fmla="*/ 9 w 23"/>
                  <a:gd name="T11" fmla="*/ 13 h 14"/>
                </a:gdLst>
                <a:ahLst/>
                <a:cxnLst>
                  <a:cxn ang="0">
                    <a:pos x="T0" y="T1"/>
                  </a:cxn>
                  <a:cxn ang="0">
                    <a:pos x="T2" y="T3"/>
                  </a:cxn>
                  <a:cxn ang="0">
                    <a:pos x="T4" y="T5"/>
                  </a:cxn>
                  <a:cxn ang="0">
                    <a:pos x="T6" y="T7"/>
                  </a:cxn>
                  <a:cxn ang="0">
                    <a:pos x="T8" y="T9"/>
                  </a:cxn>
                  <a:cxn ang="0">
                    <a:pos x="T10" y="T11"/>
                  </a:cxn>
                </a:cxnLst>
                <a:rect l="0" t="0" r="r" b="b"/>
                <a:pathLst>
                  <a:path w="23" h="14">
                    <a:moveTo>
                      <a:pt x="9" y="13"/>
                    </a:moveTo>
                    <a:cubicBezTo>
                      <a:pt x="8" y="14"/>
                      <a:pt x="8" y="14"/>
                      <a:pt x="8" y="14"/>
                    </a:cubicBezTo>
                    <a:cubicBezTo>
                      <a:pt x="13" y="12"/>
                      <a:pt x="18" y="11"/>
                      <a:pt x="23" y="10"/>
                    </a:cubicBezTo>
                    <a:cubicBezTo>
                      <a:pt x="21" y="5"/>
                      <a:pt x="16" y="0"/>
                      <a:pt x="11" y="0"/>
                    </a:cubicBezTo>
                    <a:cubicBezTo>
                      <a:pt x="5" y="0"/>
                      <a:pt x="0" y="6"/>
                      <a:pt x="3" y="11"/>
                    </a:cubicBezTo>
                    <a:cubicBezTo>
                      <a:pt x="4" y="13"/>
                      <a:pt x="7" y="14"/>
                      <a:pt x="9" y="13"/>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íṧļíḋe"/>
              <p:cNvSpPr/>
              <p:nvPr/>
            </p:nvSpPr>
            <p:spPr bwMode="auto">
              <a:xfrm>
                <a:off x="5740243" y="4385328"/>
                <a:ext cx="17354" cy="17354"/>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3"/>
                      <a:pt x="8" y="0"/>
                      <a:pt x="5" y="0"/>
                    </a:cubicBezTo>
                    <a:cubicBezTo>
                      <a:pt x="3" y="0"/>
                      <a:pt x="0" y="3"/>
                      <a:pt x="0" y="5"/>
                    </a:cubicBezTo>
                    <a:cubicBezTo>
                      <a:pt x="0" y="8"/>
                      <a:pt x="2" y="10"/>
                      <a:pt x="5"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îSļíḓè"/>
              <p:cNvSpPr/>
              <p:nvPr/>
            </p:nvSpPr>
            <p:spPr bwMode="auto">
              <a:xfrm>
                <a:off x="5750159" y="4428714"/>
                <a:ext cx="26031" cy="23552"/>
              </a:xfrm>
              <a:custGeom>
                <a:avLst/>
                <a:gdLst>
                  <a:gd name="T0" fmla="*/ 13 w 15"/>
                  <a:gd name="T1" fmla="*/ 5 h 14"/>
                  <a:gd name="T2" fmla="*/ 7 w 15"/>
                  <a:gd name="T3" fmla="*/ 0 h 14"/>
                  <a:gd name="T4" fmla="*/ 1 w 15"/>
                  <a:gd name="T5" fmla="*/ 5 h 14"/>
                  <a:gd name="T6" fmla="*/ 1 w 15"/>
                  <a:gd name="T7" fmla="*/ 8 h 14"/>
                  <a:gd name="T8" fmla="*/ 1 w 15"/>
                  <a:gd name="T9" fmla="*/ 10 h 14"/>
                  <a:gd name="T10" fmla="*/ 2 w 15"/>
                  <a:gd name="T11" fmla="*/ 10 h 14"/>
                  <a:gd name="T12" fmla="*/ 2 w 15"/>
                  <a:gd name="T13" fmla="*/ 10 h 14"/>
                  <a:gd name="T14" fmla="*/ 2 w 15"/>
                  <a:gd name="T15" fmla="*/ 11 h 14"/>
                  <a:gd name="T16" fmla="*/ 9 w 15"/>
                  <a:gd name="T17" fmla="*/ 13 h 14"/>
                  <a:gd name="T18" fmla="*/ 13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5"/>
                    </a:moveTo>
                    <a:cubicBezTo>
                      <a:pt x="12" y="2"/>
                      <a:pt x="10" y="0"/>
                      <a:pt x="7" y="0"/>
                    </a:cubicBezTo>
                    <a:cubicBezTo>
                      <a:pt x="4" y="0"/>
                      <a:pt x="1" y="2"/>
                      <a:pt x="1" y="5"/>
                    </a:cubicBezTo>
                    <a:cubicBezTo>
                      <a:pt x="0" y="6"/>
                      <a:pt x="0" y="7"/>
                      <a:pt x="1" y="8"/>
                    </a:cubicBezTo>
                    <a:cubicBezTo>
                      <a:pt x="1" y="9"/>
                      <a:pt x="1" y="9"/>
                      <a:pt x="1" y="10"/>
                    </a:cubicBezTo>
                    <a:cubicBezTo>
                      <a:pt x="1" y="10"/>
                      <a:pt x="1" y="10"/>
                      <a:pt x="2" y="10"/>
                    </a:cubicBezTo>
                    <a:cubicBezTo>
                      <a:pt x="2" y="10"/>
                      <a:pt x="2" y="10"/>
                      <a:pt x="2" y="10"/>
                    </a:cubicBezTo>
                    <a:cubicBezTo>
                      <a:pt x="2" y="11"/>
                      <a:pt x="2" y="11"/>
                      <a:pt x="2" y="11"/>
                    </a:cubicBezTo>
                    <a:cubicBezTo>
                      <a:pt x="4" y="13"/>
                      <a:pt x="7" y="14"/>
                      <a:pt x="9" y="13"/>
                    </a:cubicBezTo>
                    <a:cubicBezTo>
                      <a:pt x="12" y="12"/>
                      <a:pt x="15" y="9"/>
                      <a:pt x="13" y="5"/>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îṧḷiďè"/>
              <p:cNvSpPr/>
              <p:nvPr/>
            </p:nvSpPr>
            <p:spPr bwMode="auto">
              <a:xfrm>
                <a:off x="5706775" y="4421276"/>
                <a:ext cx="19833" cy="22312"/>
              </a:xfrm>
              <a:custGeom>
                <a:avLst/>
                <a:gdLst>
                  <a:gd name="T0" fmla="*/ 7 w 12"/>
                  <a:gd name="T1" fmla="*/ 12 h 13"/>
                  <a:gd name="T2" fmla="*/ 10 w 12"/>
                  <a:gd name="T3" fmla="*/ 9 h 13"/>
                  <a:gd name="T4" fmla="*/ 10 w 12"/>
                  <a:gd name="T5" fmla="*/ 1 h 13"/>
                  <a:gd name="T6" fmla="*/ 6 w 12"/>
                  <a:gd name="T7" fmla="*/ 0 h 13"/>
                  <a:gd name="T8" fmla="*/ 1 w 12"/>
                  <a:gd name="T9" fmla="*/ 2 h 13"/>
                  <a:gd name="T10" fmla="*/ 1 w 12"/>
                  <a:gd name="T11" fmla="*/ 10 h 13"/>
                  <a:gd name="T12" fmla="*/ 7 w 12"/>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7" y="12"/>
                    </a:moveTo>
                    <a:cubicBezTo>
                      <a:pt x="8" y="12"/>
                      <a:pt x="9" y="11"/>
                      <a:pt x="10" y="9"/>
                    </a:cubicBezTo>
                    <a:cubicBezTo>
                      <a:pt x="12" y="7"/>
                      <a:pt x="12" y="3"/>
                      <a:pt x="10" y="1"/>
                    </a:cubicBezTo>
                    <a:cubicBezTo>
                      <a:pt x="9" y="0"/>
                      <a:pt x="8" y="0"/>
                      <a:pt x="6" y="0"/>
                    </a:cubicBezTo>
                    <a:cubicBezTo>
                      <a:pt x="4" y="0"/>
                      <a:pt x="3" y="1"/>
                      <a:pt x="1" y="2"/>
                    </a:cubicBezTo>
                    <a:cubicBezTo>
                      <a:pt x="0" y="5"/>
                      <a:pt x="0" y="8"/>
                      <a:pt x="1" y="10"/>
                    </a:cubicBezTo>
                    <a:cubicBezTo>
                      <a:pt x="2" y="12"/>
                      <a:pt x="5" y="13"/>
                      <a:pt x="7" y="12"/>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ïšḷiďê"/>
              <p:cNvSpPr/>
              <p:nvPr/>
            </p:nvSpPr>
            <p:spPr bwMode="auto">
              <a:xfrm>
                <a:off x="5969564" y="4561347"/>
                <a:ext cx="18594" cy="18594"/>
              </a:xfrm>
              <a:custGeom>
                <a:avLst/>
                <a:gdLst>
                  <a:gd name="T0" fmla="*/ 7 w 11"/>
                  <a:gd name="T1" fmla="*/ 9 h 11"/>
                  <a:gd name="T2" fmla="*/ 8 w 11"/>
                  <a:gd name="T3" fmla="*/ 8 h 11"/>
                  <a:gd name="T4" fmla="*/ 9 w 11"/>
                  <a:gd name="T5" fmla="*/ 1 h 11"/>
                  <a:gd name="T6" fmla="*/ 2 w 11"/>
                  <a:gd name="T7" fmla="*/ 2 h 11"/>
                  <a:gd name="T8" fmla="*/ 1 w 11"/>
                  <a:gd name="T9" fmla="*/ 4 h 11"/>
                  <a:gd name="T10" fmla="*/ 7 w 11"/>
                  <a:gd name="T11" fmla="*/ 9 h 11"/>
                </a:gdLst>
                <a:ahLst/>
                <a:cxnLst>
                  <a:cxn ang="0">
                    <a:pos x="T0" y="T1"/>
                  </a:cxn>
                  <a:cxn ang="0">
                    <a:pos x="T2" y="T3"/>
                  </a:cxn>
                  <a:cxn ang="0">
                    <a:pos x="T4" y="T5"/>
                  </a:cxn>
                  <a:cxn ang="0">
                    <a:pos x="T6" y="T7"/>
                  </a:cxn>
                  <a:cxn ang="0">
                    <a:pos x="T8" y="T9"/>
                  </a:cxn>
                  <a:cxn ang="0">
                    <a:pos x="T10" y="T11"/>
                  </a:cxn>
                </a:cxnLst>
                <a:rect l="0" t="0" r="r" b="b"/>
                <a:pathLst>
                  <a:path w="11" h="11">
                    <a:moveTo>
                      <a:pt x="7" y="9"/>
                    </a:moveTo>
                    <a:cubicBezTo>
                      <a:pt x="7" y="9"/>
                      <a:pt x="8" y="8"/>
                      <a:pt x="8" y="8"/>
                    </a:cubicBezTo>
                    <a:cubicBezTo>
                      <a:pt x="10" y="7"/>
                      <a:pt x="11" y="3"/>
                      <a:pt x="9" y="1"/>
                    </a:cubicBezTo>
                    <a:cubicBezTo>
                      <a:pt x="7" y="0"/>
                      <a:pt x="3" y="0"/>
                      <a:pt x="2" y="2"/>
                    </a:cubicBezTo>
                    <a:cubicBezTo>
                      <a:pt x="2" y="3"/>
                      <a:pt x="2" y="3"/>
                      <a:pt x="1" y="4"/>
                    </a:cubicBezTo>
                    <a:cubicBezTo>
                      <a:pt x="0" y="7"/>
                      <a:pt x="3" y="11"/>
                      <a:pt x="7" y="9"/>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ïṣlïḍè"/>
              <p:cNvSpPr/>
              <p:nvPr/>
            </p:nvSpPr>
            <p:spPr bwMode="auto">
              <a:xfrm>
                <a:off x="5950970" y="4602253"/>
                <a:ext cx="14875" cy="12396"/>
              </a:xfrm>
              <a:custGeom>
                <a:avLst/>
                <a:gdLst>
                  <a:gd name="T0" fmla="*/ 5 w 9"/>
                  <a:gd name="T1" fmla="*/ 7 h 7"/>
                  <a:gd name="T2" fmla="*/ 5 w 9"/>
                  <a:gd name="T3" fmla="*/ 0 h 7"/>
                  <a:gd name="T4" fmla="*/ 5 w 9"/>
                  <a:gd name="T5" fmla="*/ 7 h 7"/>
                </a:gdLst>
                <a:ahLst/>
                <a:cxnLst>
                  <a:cxn ang="0">
                    <a:pos x="T0" y="T1"/>
                  </a:cxn>
                  <a:cxn ang="0">
                    <a:pos x="T2" y="T3"/>
                  </a:cxn>
                  <a:cxn ang="0">
                    <a:pos x="T4" y="T5"/>
                  </a:cxn>
                </a:cxnLst>
                <a:rect l="0" t="0" r="r" b="b"/>
                <a:pathLst>
                  <a:path w="9" h="7">
                    <a:moveTo>
                      <a:pt x="5" y="7"/>
                    </a:moveTo>
                    <a:cubicBezTo>
                      <a:pt x="9" y="7"/>
                      <a:pt x="9" y="0"/>
                      <a:pt x="5" y="0"/>
                    </a:cubicBezTo>
                    <a:cubicBezTo>
                      <a:pt x="0" y="0"/>
                      <a:pt x="0" y="7"/>
                      <a:pt x="5" y="7"/>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íŝḷiḍe"/>
              <p:cNvSpPr/>
              <p:nvPr/>
            </p:nvSpPr>
            <p:spPr bwMode="auto">
              <a:xfrm>
                <a:off x="5906345" y="4587379"/>
                <a:ext cx="13636" cy="9917"/>
              </a:xfrm>
              <a:custGeom>
                <a:avLst/>
                <a:gdLst>
                  <a:gd name="T0" fmla="*/ 4 w 8"/>
                  <a:gd name="T1" fmla="*/ 6 h 6"/>
                  <a:gd name="T2" fmla="*/ 4 w 8"/>
                  <a:gd name="T3" fmla="*/ 0 h 6"/>
                  <a:gd name="T4" fmla="*/ 4 w 8"/>
                  <a:gd name="T5" fmla="*/ 6 h 6"/>
                </a:gdLst>
                <a:ahLst/>
                <a:cxnLst>
                  <a:cxn ang="0">
                    <a:pos x="T0" y="T1"/>
                  </a:cxn>
                  <a:cxn ang="0">
                    <a:pos x="T2" y="T3"/>
                  </a:cxn>
                  <a:cxn ang="0">
                    <a:pos x="T4" y="T5"/>
                  </a:cxn>
                </a:cxnLst>
                <a:rect l="0" t="0" r="r" b="b"/>
                <a:pathLst>
                  <a:path w="8" h="6">
                    <a:moveTo>
                      <a:pt x="4" y="6"/>
                    </a:moveTo>
                    <a:cubicBezTo>
                      <a:pt x="8" y="6"/>
                      <a:pt x="8" y="0"/>
                      <a:pt x="4" y="0"/>
                    </a:cubicBezTo>
                    <a:cubicBezTo>
                      <a:pt x="0" y="0"/>
                      <a:pt x="0" y="6"/>
                      <a:pt x="4" y="6"/>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slïďê"/>
              <p:cNvSpPr/>
              <p:nvPr/>
            </p:nvSpPr>
            <p:spPr bwMode="auto">
              <a:xfrm>
                <a:off x="5993115" y="4584899"/>
                <a:ext cx="21073" cy="17354"/>
              </a:xfrm>
              <a:custGeom>
                <a:avLst/>
                <a:gdLst>
                  <a:gd name="T0" fmla="*/ 6 w 12"/>
                  <a:gd name="T1" fmla="*/ 10 h 10"/>
                  <a:gd name="T2" fmla="*/ 6 w 12"/>
                  <a:gd name="T3" fmla="*/ 0 h 10"/>
                  <a:gd name="T4" fmla="*/ 6 w 12"/>
                  <a:gd name="T5" fmla="*/ 10 h 10"/>
                </a:gdLst>
                <a:ahLst/>
                <a:cxnLst>
                  <a:cxn ang="0">
                    <a:pos x="T0" y="T1"/>
                  </a:cxn>
                  <a:cxn ang="0">
                    <a:pos x="T2" y="T3"/>
                  </a:cxn>
                  <a:cxn ang="0">
                    <a:pos x="T4" y="T5"/>
                  </a:cxn>
                </a:cxnLst>
                <a:rect l="0" t="0" r="r" b="b"/>
                <a:pathLst>
                  <a:path w="12" h="10">
                    <a:moveTo>
                      <a:pt x="6" y="10"/>
                    </a:moveTo>
                    <a:cubicBezTo>
                      <a:pt x="12" y="10"/>
                      <a:pt x="12" y="0"/>
                      <a:pt x="6" y="0"/>
                    </a:cubicBezTo>
                    <a:cubicBezTo>
                      <a:pt x="0" y="0"/>
                      <a:pt x="0" y="10"/>
                      <a:pt x="6"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íślîḋè"/>
              <p:cNvSpPr/>
              <p:nvPr/>
            </p:nvSpPr>
            <p:spPr bwMode="auto">
              <a:xfrm>
                <a:off x="6040219" y="4587379"/>
                <a:ext cx="23552" cy="17354"/>
              </a:xfrm>
              <a:custGeom>
                <a:avLst/>
                <a:gdLst>
                  <a:gd name="T0" fmla="*/ 7 w 14"/>
                  <a:gd name="T1" fmla="*/ 10 h 10"/>
                  <a:gd name="T2" fmla="*/ 7 w 14"/>
                  <a:gd name="T3" fmla="*/ 0 h 10"/>
                  <a:gd name="T4" fmla="*/ 7 w 14"/>
                  <a:gd name="T5" fmla="*/ 10 h 10"/>
                </a:gdLst>
                <a:ahLst/>
                <a:cxnLst>
                  <a:cxn ang="0">
                    <a:pos x="T0" y="T1"/>
                  </a:cxn>
                  <a:cxn ang="0">
                    <a:pos x="T2" y="T3"/>
                  </a:cxn>
                  <a:cxn ang="0">
                    <a:pos x="T4" y="T5"/>
                  </a:cxn>
                </a:cxnLst>
                <a:rect l="0" t="0" r="r" b="b"/>
                <a:pathLst>
                  <a:path w="14" h="10">
                    <a:moveTo>
                      <a:pt x="7" y="10"/>
                    </a:moveTo>
                    <a:cubicBezTo>
                      <a:pt x="14" y="10"/>
                      <a:pt x="14" y="0"/>
                      <a:pt x="7" y="0"/>
                    </a:cubicBezTo>
                    <a:cubicBezTo>
                      <a:pt x="0" y="0"/>
                      <a:pt x="0" y="10"/>
                      <a:pt x="7" y="10"/>
                    </a:cubicBezTo>
                    <a:close/>
                  </a:path>
                </a:pathLst>
              </a:custGeom>
              <a:solidFill>
                <a:srgbClr val="388E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íSḻíḋé"/>
              <p:cNvSpPr/>
              <p:nvPr/>
            </p:nvSpPr>
            <p:spPr bwMode="auto">
              <a:xfrm>
                <a:off x="4813044" y="3160632"/>
                <a:ext cx="2951418" cy="2945220"/>
              </a:xfrm>
              <a:custGeom>
                <a:avLst/>
                <a:gdLst>
                  <a:gd name="T0" fmla="*/ 1374 w 1726"/>
                  <a:gd name="T1" fmla="*/ 0 h 1726"/>
                  <a:gd name="T2" fmla="*/ 1600 w 1726"/>
                  <a:gd name="T3" fmla="*/ 624 h 1726"/>
                  <a:gd name="T4" fmla="*/ 624 w 1726"/>
                  <a:gd name="T5" fmla="*/ 1600 h 1726"/>
                  <a:gd name="T6" fmla="*/ 0 w 1726"/>
                  <a:gd name="T7" fmla="*/ 1374 h 1726"/>
                  <a:gd name="T8" fmla="*/ 750 w 1726"/>
                  <a:gd name="T9" fmla="*/ 1726 h 1726"/>
                  <a:gd name="T10" fmla="*/ 1726 w 1726"/>
                  <a:gd name="T11" fmla="*/ 750 h 1726"/>
                  <a:gd name="T12" fmla="*/ 1374 w 1726"/>
                  <a:gd name="T13" fmla="*/ 0 h 1726"/>
                </a:gdLst>
                <a:ahLst/>
                <a:cxnLst>
                  <a:cxn ang="0">
                    <a:pos x="T0" y="T1"/>
                  </a:cxn>
                  <a:cxn ang="0">
                    <a:pos x="T2" y="T3"/>
                  </a:cxn>
                  <a:cxn ang="0">
                    <a:pos x="T4" y="T5"/>
                  </a:cxn>
                  <a:cxn ang="0">
                    <a:pos x="T6" y="T7"/>
                  </a:cxn>
                  <a:cxn ang="0">
                    <a:pos x="T8" y="T9"/>
                  </a:cxn>
                  <a:cxn ang="0">
                    <a:pos x="T10" y="T11"/>
                  </a:cxn>
                  <a:cxn ang="0">
                    <a:pos x="T12" y="T13"/>
                  </a:cxn>
                </a:cxnLst>
                <a:rect l="0" t="0" r="r" b="b"/>
                <a:pathLst>
                  <a:path w="1726" h="1726">
                    <a:moveTo>
                      <a:pt x="1374" y="0"/>
                    </a:moveTo>
                    <a:cubicBezTo>
                      <a:pt x="1515" y="169"/>
                      <a:pt x="1600" y="387"/>
                      <a:pt x="1600" y="624"/>
                    </a:cubicBezTo>
                    <a:cubicBezTo>
                      <a:pt x="1600" y="1163"/>
                      <a:pt x="1163" y="1600"/>
                      <a:pt x="624" y="1600"/>
                    </a:cubicBezTo>
                    <a:cubicBezTo>
                      <a:pt x="387" y="1600"/>
                      <a:pt x="169" y="1515"/>
                      <a:pt x="0" y="1374"/>
                    </a:cubicBezTo>
                    <a:cubicBezTo>
                      <a:pt x="179" y="1589"/>
                      <a:pt x="449" y="1726"/>
                      <a:pt x="750" y="1726"/>
                    </a:cubicBezTo>
                    <a:cubicBezTo>
                      <a:pt x="1289" y="1726"/>
                      <a:pt x="1726" y="1289"/>
                      <a:pt x="1726" y="750"/>
                    </a:cubicBezTo>
                    <a:cubicBezTo>
                      <a:pt x="1726" y="449"/>
                      <a:pt x="1589" y="179"/>
                      <a:pt x="1374" y="0"/>
                    </a:cubicBezTo>
                    <a:close/>
                  </a:path>
                </a:pathLst>
              </a:custGeom>
              <a:solidFill>
                <a:srgbClr val="45736B">
                  <a:alpha val="15000"/>
                </a:srgbClr>
              </a:solidFill>
              <a:ln>
                <a:noFill/>
              </a:ln>
            </p:spPr>
            <p:txBody>
              <a:bodyPr anchor="ctr"/>
              <a:lstStyle/>
              <a:p>
                <a:pPr algn="ctr"/>
                <a:endParaRPr/>
              </a:p>
            </p:txBody>
          </p:sp>
          <p:sp>
            <p:nvSpPr>
              <p:cNvPr id="314" name="iṡḻîḍé"/>
              <p:cNvSpPr/>
              <p:nvPr/>
            </p:nvSpPr>
            <p:spPr bwMode="auto">
              <a:xfrm>
                <a:off x="4427538" y="2776365"/>
                <a:ext cx="2889439" cy="2882002"/>
              </a:xfrm>
              <a:custGeom>
                <a:avLst/>
                <a:gdLst>
                  <a:gd name="T0" fmla="*/ 1024 w 1690"/>
                  <a:gd name="T1" fmla="*/ 48 h 1689"/>
                  <a:gd name="T2" fmla="*/ 1690 w 1690"/>
                  <a:gd name="T3" fmla="*/ 310 h 1689"/>
                  <a:gd name="T4" fmla="*/ 976 w 1690"/>
                  <a:gd name="T5" fmla="*/ 0 h 1689"/>
                  <a:gd name="T6" fmla="*/ 0 w 1690"/>
                  <a:gd name="T7" fmla="*/ 975 h 1689"/>
                  <a:gd name="T8" fmla="*/ 311 w 1690"/>
                  <a:gd name="T9" fmla="*/ 1689 h 1689"/>
                  <a:gd name="T10" fmla="*/ 49 w 1690"/>
                  <a:gd name="T11" fmla="*/ 1023 h 1689"/>
                  <a:gd name="T12" fmla="*/ 1024 w 1690"/>
                  <a:gd name="T13" fmla="*/ 48 h 1689"/>
                </a:gdLst>
                <a:ahLst/>
                <a:cxnLst>
                  <a:cxn ang="0">
                    <a:pos x="T0" y="T1"/>
                  </a:cxn>
                  <a:cxn ang="0">
                    <a:pos x="T2" y="T3"/>
                  </a:cxn>
                  <a:cxn ang="0">
                    <a:pos x="T4" y="T5"/>
                  </a:cxn>
                  <a:cxn ang="0">
                    <a:pos x="T6" y="T7"/>
                  </a:cxn>
                  <a:cxn ang="0">
                    <a:pos x="T8" y="T9"/>
                  </a:cxn>
                  <a:cxn ang="0">
                    <a:pos x="T10" y="T11"/>
                  </a:cxn>
                  <a:cxn ang="0">
                    <a:pos x="T12" y="T13"/>
                  </a:cxn>
                </a:cxnLst>
                <a:rect l="0" t="0" r="r" b="b"/>
                <a:pathLst>
                  <a:path w="1690" h="1689">
                    <a:moveTo>
                      <a:pt x="1024" y="48"/>
                    </a:moveTo>
                    <a:cubicBezTo>
                      <a:pt x="1281" y="48"/>
                      <a:pt x="1515" y="147"/>
                      <a:pt x="1690" y="310"/>
                    </a:cubicBezTo>
                    <a:cubicBezTo>
                      <a:pt x="1512" y="119"/>
                      <a:pt x="1258" y="0"/>
                      <a:pt x="976" y="0"/>
                    </a:cubicBezTo>
                    <a:cubicBezTo>
                      <a:pt x="437" y="0"/>
                      <a:pt x="0" y="436"/>
                      <a:pt x="0" y="975"/>
                    </a:cubicBezTo>
                    <a:cubicBezTo>
                      <a:pt x="0" y="1257"/>
                      <a:pt x="120" y="1511"/>
                      <a:pt x="311" y="1689"/>
                    </a:cubicBezTo>
                    <a:cubicBezTo>
                      <a:pt x="148" y="1514"/>
                      <a:pt x="49" y="1280"/>
                      <a:pt x="49" y="1023"/>
                    </a:cubicBezTo>
                    <a:cubicBezTo>
                      <a:pt x="49" y="484"/>
                      <a:pt x="485" y="48"/>
                      <a:pt x="1024" y="48"/>
                    </a:cubicBezTo>
                    <a:close/>
                  </a:path>
                </a:pathLst>
              </a:custGeom>
              <a:solidFill>
                <a:srgbClr val="45736B">
                  <a:alpha val="20000"/>
                </a:srgbClr>
              </a:solidFill>
              <a:ln>
                <a:noFill/>
              </a:ln>
            </p:spPr>
            <p:txBody>
              <a:bodyPr anchor="ctr"/>
              <a:lstStyle/>
              <a:p>
                <a:pPr algn="ctr"/>
                <a:endParaRPr/>
              </a:p>
            </p:txBody>
          </p:sp>
          <p:sp>
            <p:nvSpPr>
              <p:cNvPr id="315" name="ïŝļiďe"/>
              <p:cNvSpPr/>
              <p:nvPr/>
            </p:nvSpPr>
            <p:spPr bwMode="auto">
              <a:xfrm>
                <a:off x="4635786" y="2983374"/>
                <a:ext cx="3128676" cy="3122479"/>
              </a:xfrm>
              <a:custGeom>
                <a:avLst/>
                <a:gdLst>
                  <a:gd name="T0" fmla="*/ 1326 w 1830"/>
                  <a:gd name="T1" fmla="*/ 0 h 1830"/>
                  <a:gd name="T2" fmla="*/ 1447 w 1830"/>
                  <a:gd name="T3" fmla="*/ 472 h 1830"/>
                  <a:gd name="T4" fmla="*/ 472 w 1830"/>
                  <a:gd name="T5" fmla="*/ 1448 h 1830"/>
                  <a:gd name="T6" fmla="*/ 0 w 1830"/>
                  <a:gd name="T7" fmla="*/ 1326 h 1830"/>
                  <a:gd name="T8" fmla="*/ 854 w 1830"/>
                  <a:gd name="T9" fmla="*/ 1830 h 1830"/>
                  <a:gd name="T10" fmla="*/ 1830 w 1830"/>
                  <a:gd name="T11" fmla="*/ 854 h 1830"/>
                  <a:gd name="T12" fmla="*/ 1326 w 1830"/>
                  <a:gd name="T13" fmla="*/ 0 h 1830"/>
                </a:gdLst>
                <a:ahLst/>
                <a:cxnLst>
                  <a:cxn ang="0">
                    <a:pos x="T0" y="T1"/>
                  </a:cxn>
                  <a:cxn ang="0">
                    <a:pos x="T2" y="T3"/>
                  </a:cxn>
                  <a:cxn ang="0">
                    <a:pos x="T4" y="T5"/>
                  </a:cxn>
                  <a:cxn ang="0">
                    <a:pos x="T6" y="T7"/>
                  </a:cxn>
                  <a:cxn ang="0">
                    <a:pos x="T8" y="T9"/>
                  </a:cxn>
                  <a:cxn ang="0">
                    <a:pos x="T10" y="T11"/>
                  </a:cxn>
                  <a:cxn ang="0">
                    <a:pos x="T12" y="T13"/>
                  </a:cxn>
                </a:cxnLst>
                <a:rect l="0" t="0" r="r" b="b"/>
                <a:pathLst>
                  <a:path w="1830" h="1830">
                    <a:moveTo>
                      <a:pt x="1326" y="0"/>
                    </a:moveTo>
                    <a:cubicBezTo>
                      <a:pt x="1403" y="140"/>
                      <a:pt x="1447" y="301"/>
                      <a:pt x="1447" y="472"/>
                    </a:cubicBezTo>
                    <a:cubicBezTo>
                      <a:pt x="1447" y="1011"/>
                      <a:pt x="1011" y="1448"/>
                      <a:pt x="472" y="1448"/>
                    </a:cubicBezTo>
                    <a:cubicBezTo>
                      <a:pt x="301" y="1448"/>
                      <a:pt x="140" y="1403"/>
                      <a:pt x="0" y="1326"/>
                    </a:cubicBezTo>
                    <a:cubicBezTo>
                      <a:pt x="166" y="1626"/>
                      <a:pt x="486" y="1830"/>
                      <a:pt x="854" y="1830"/>
                    </a:cubicBezTo>
                    <a:cubicBezTo>
                      <a:pt x="1393" y="1830"/>
                      <a:pt x="1830" y="1393"/>
                      <a:pt x="1830" y="854"/>
                    </a:cubicBezTo>
                    <a:cubicBezTo>
                      <a:pt x="1830" y="487"/>
                      <a:pt x="1626" y="166"/>
                      <a:pt x="1326" y="0"/>
                    </a:cubicBezTo>
                    <a:close/>
                  </a:path>
                </a:pathLst>
              </a:custGeom>
              <a:solidFill>
                <a:srgbClr val="4ABCC4">
                  <a:alpha val="20000"/>
                </a:srgbClr>
              </a:solidFill>
              <a:ln>
                <a:noFill/>
              </a:ln>
            </p:spPr>
            <p:txBody>
              <a:bodyPr anchor="ctr"/>
              <a:lstStyle/>
              <a:p>
                <a:pPr algn="ctr"/>
                <a:endParaRPr/>
              </a:p>
            </p:txBody>
          </p:sp>
          <p:sp>
            <p:nvSpPr>
              <p:cNvPr id="316" name="îṩľîḋé"/>
              <p:cNvSpPr/>
              <p:nvPr/>
            </p:nvSpPr>
            <p:spPr bwMode="auto">
              <a:xfrm>
                <a:off x="5968324" y="3522587"/>
                <a:ext cx="824315" cy="706555"/>
              </a:xfrm>
              <a:custGeom>
                <a:avLst/>
                <a:gdLst>
                  <a:gd name="T0" fmla="*/ 96 w 482"/>
                  <a:gd name="T1" fmla="*/ 331 h 414"/>
                  <a:gd name="T2" fmla="*/ 174 w 482"/>
                  <a:gd name="T3" fmla="*/ 354 h 414"/>
                  <a:gd name="T4" fmla="*/ 276 w 482"/>
                  <a:gd name="T5" fmla="*/ 383 h 414"/>
                  <a:gd name="T6" fmla="*/ 354 w 482"/>
                  <a:gd name="T7" fmla="*/ 406 h 414"/>
                  <a:gd name="T8" fmla="*/ 416 w 482"/>
                  <a:gd name="T9" fmla="*/ 370 h 414"/>
                  <a:gd name="T10" fmla="*/ 434 w 482"/>
                  <a:gd name="T11" fmla="*/ 290 h 414"/>
                  <a:gd name="T12" fmla="*/ 457 w 482"/>
                  <a:gd name="T13" fmla="*/ 188 h 414"/>
                  <a:gd name="T14" fmla="*/ 475 w 482"/>
                  <a:gd name="T15" fmla="*/ 109 h 414"/>
                  <a:gd name="T16" fmla="*/ 435 w 482"/>
                  <a:gd name="T17" fmla="*/ 88 h 414"/>
                  <a:gd name="T18" fmla="*/ 386 w 482"/>
                  <a:gd name="T19" fmla="*/ 117 h 414"/>
                  <a:gd name="T20" fmla="*/ 343 w 482"/>
                  <a:gd name="T21" fmla="*/ 45 h 414"/>
                  <a:gd name="T22" fmla="*/ 237 w 482"/>
                  <a:gd name="T23" fmla="*/ 0 h 414"/>
                  <a:gd name="T24" fmla="*/ 0 w 482"/>
                  <a:gd name="T25" fmla="*/ 2 h 414"/>
                  <a:gd name="T26" fmla="*/ 99 w 482"/>
                  <a:gd name="T27" fmla="*/ 175 h 414"/>
                  <a:gd name="T28" fmla="*/ 105 w 482"/>
                  <a:gd name="T29" fmla="*/ 183 h 414"/>
                  <a:gd name="T30" fmla="*/ 146 w 482"/>
                  <a:gd name="T31" fmla="*/ 258 h 414"/>
                  <a:gd name="T32" fmla="*/ 97 w 482"/>
                  <a:gd name="T33" fmla="*/ 286 h 414"/>
                  <a:gd name="T34" fmla="*/ 96 w 482"/>
                  <a:gd name="T35" fmla="*/ 33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414">
                    <a:moveTo>
                      <a:pt x="96" y="331"/>
                    </a:moveTo>
                    <a:cubicBezTo>
                      <a:pt x="174" y="354"/>
                      <a:pt x="174" y="354"/>
                      <a:pt x="174" y="354"/>
                    </a:cubicBezTo>
                    <a:cubicBezTo>
                      <a:pt x="202" y="362"/>
                      <a:pt x="248" y="375"/>
                      <a:pt x="276" y="383"/>
                    </a:cubicBezTo>
                    <a:cubicBezTo>
                      <a:pt x="354" y="406"/>
                      <a:pt x="354" y="406"/>
                      <a:pt x="354" y="406"/>
                    </a:cubicBezTo>
                    <a:cubicBezTo>
                      <a:pt x="382" y="414"/>
                      <a:pt x="410" y="398"/>
                      <a:pt x="416" y="370"/>
                    </a:cubicBezTo>
                    <a:cubicBezTo>
                      <a:pt x="434" y="290"/>
                      <a:pt x="434" y="290"/>
                      <a:pt x="434" y="290"/>
                    </a:cubicBezTo>
                    <a:cubicBezTo>
                      <a:pt x="441" y="262"/>
                      <a:pt x="451" y="216"/>
                      <a:pt x="457" y="188"/>
                    </a:cubicBezTo>
                    <a:cubicBezTo>
                      <a:pt x="475" y="109"/>
                      <a:pt x="475" y="109"/>
                      <a:pt x="475" y="109"/>
                    </a:cubicBezTo>
                    <a:cubicBezTo>
                      <a:pt x="482" y="81"/>
                      <a:pt x="464" y="71"/>
                      <a:pt x="435" y="88"/>
                    </a:cubicBezTo>
                    <a:cubicBezTo>
                      <a:pt x="386" y="117"/>
                      <a:pt x="386" y="117"/>
                      <a:pt x="386" y="117"/>
                    </a:cubicBezTo>
                    <a:cubicBezTo>
                      <a:pt x="368" y="86"/>
                      <a:pt x="350" y="56"/>
                      <a:pt x="343" y="45"/>
                    </a:cubicBezTo>
                    <a:cubicBezTo>
                      <a:pt x="327" y="19"/>
                      <a:pt x="297" y="0"/>
                      <a:pt x="237" y="0"/>
                    </a:cubicBezTo>
                    <a:cubicBezTo>
                      <a:pt x="193" y="1"/>
                      <a:pt x="75" y="1"/>
                      <a:pt x="0" y="2"/>
                    </a:cubicBezTo>
                    <a:cubicBezTo>
                      <a:pt x="99" y="175"/>
                      <a:pt x="99" y="175"/>
                      <a:pt x="99" y="175"/>
                    </a:cubicBezTo>
                    <a:cubicBezTo>
                      <a:pt x="101" y="177"/>
                      <a:pt x="103" y="180"/>
                      <a:pt x="105" y="183"/>
                    </a:cubicBezTo>
                    <a:cubicBezTo>
                      <a:pt x="110" y="193"/>
                      <a:pt x="128" y="226"/>
                      <a:pt x="146" y="258"/>
                    </a:cubicBezTo>
                    <a:cubicBezTo>
                      <a:pt x="97" y="286"/>
                      <a:pt x="97" y="286"/>
                      <a:pt x="97" y="286"/>
                    </a:cubicBezTo>
                    <a:cubicBezTo>
                      <a:pt x="69" y="303"/>
                      <a:pt x="68" y="323"/>
                      <a:pt x="96" y="331"/>
                    </a:cubicBezTo>
                    <a:close/>
                  </a:path>
                </a:pathLst>
              </a:custGeom>
              <a:solidFill>
                <a:srgbClr val="FFBF4F"/>
              </a:solidFill>
              <a:ln>
                <a:solidFill>
                  <a:schemeClr val="bg1"/>
                </a:solidFill>
              </a:ln>
            </p:spPr>
            <p:txBody>
              <a:bodyPr anchor="ctr"/>
              <a:lstStyle/>
              <a:p>
                <a:pPr algn="ctr"/>
                <a:endParaRPr/>
              </a:p>
            </p:txBody>
          </p:sp>
          <p:sp>
            <p:nvSpPr>
              <p:cNvPr id="317" name="i$1îḑé"/>
              <p:cNvSpPr/>
              <p:nvPr/>
            </p:nvSpPr>
            <p:spPr bwMode="auto">
              <a:xfrm>
                <a:off x="5486131" y="3525066"/>
                <a:ext cx="650775" cy="633421"/>
              </a:xfrm>
              <a:custGeom>
                <a:avLst/>
                <a:gdLst>
                  <a:gd name="T0" fmla="*/ 104 w 381"/>
                  <a:gd name="T1" fmla="*/ 57 h 371"/>
                  <a:gd name="T2" fmla="*/ 14 w 381"/>
                  <a:gd name="T3" fmla="*/ 198 h 371"/>
                  <a:gd name="T4" fmla="*/ 31 w 381"/>
                  <a:gd name="T5" fmla="*/ 265 h 371"/>
                  <a:gd name="T6" fmla="*/ 188 w 381"/>
                  <a:gd name="T7" fmla="*/ 357 h 371"/>
                  <a:gd name="T8" fmla="*/ 257 w 381"/>
                  <a:gd name="T9" fmla="*/ 340 h 371"/>
                  <a:gd name="T10" fmla="*/ 354 w 381"/>
                  <a:gd name="T11" fmla="*/ 181 h 371"/>
                  <a:gd name="T12" fmla="*/ 381 w 381"/>
                  <a:gd name="T13" fmla="*/ 173 h 371"/>
                  <a:gd name="T14" fmla="*/ 282 w 381"/>
                  <a:gd name="T15" fmla="*/ 0 h 371"/>
                  <a:gd name="T16" fmla="*/ 225 w 381"/>
                  <a:gd name="T17" fmla="*/ 0 h 371"/>
                  <a:gd name="T18" fmla="*/ 104 w 381"/>
                  <a:gd name="T19" fmla="*/ 5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371">
                    <a:moveTo>
                      <a:pt x="104" y="57"/>
                    </a:moveTo>
                    <a:cubicBezTo>
                      <a:pt x="79" y="96"/>
                      <a:pt x="14" y="198"/>
                      <a:pt x="14" y="198"/>
                    </a:cubicBezTo>
                    <a:cubicBezTo>
                      <a:pt x="0" y="221"/>
                      <a:pt x="7" y="251"/>
                      <a:pt x="31" y="265"/>
                    </a:cubicBezTo>
                    <a:cubicBezTo>
                      <a:pt x="188" y="357"/>
                      <a:pt x="188" y="357"/>
                      <a:pt x="188" y="357"/>
                    </a:cubicBezTo>
                    <a:cubicBezTo>
                      <a:pt x="212" y="371"/>
                      <a:pt x="243" y="363"/>
                      <a:pt x="257" y="340"/>
                    </a:cubicBezTo>
                    <a:cubicBezTo>
                      <a:pt x="257" y="340"/>
                      <a:pt x="346" y="194"/>
                      <a:pt x="354" y="181"/>
                    </a:cubicBezTo>
                    <a:cubicBezTo>
                      <a:pt x="363" y="167"/>
                      <a:pt x="373" y="164"/>
                      <a:pt x="381" y="173"/>
                    </a:cubicBezTo>
                    <a:cubicBezTo>
                      <a:pt x="282" y="0"/>
                      <a:pt x="282" y="0"/>
                      <a:pt x="282" y="0"/>
                    </a:cubicBezTo>
                    <a:cubicBezTo>
                      <a:pt x="256" y="0"/>
                      <a:pt x="236" y="0"/>
                      <a:pt x="225" y="0"/>
                    </a:cubicBezTo>
                    <a:cubicBezTo>
                      <a:pt x="184" y="0"/>
                      <a:pt x="137" y="7"/>
                      <a:pt x="104" y="57"/>
                    </a:cubicBezTo>
                    <a:close/>
                  </a:path>
                </a:pathLst>
              </a:custGeom>
              <a:solidFill>
                <a:schemeClr val="bg1"/>
              </a:solidFill>
              <a:ln>
                <a:solidFill>
                  <a:schemeClr val="bg1"/>
                </a:solidFill>
              </a:ln>
            </p:spPr>
            <p:txBody>
              <a:bodyPr anchor="ctr"/>
              <a:lstStyle/>
              <a:p>
                <a:pPr algn="ctr"/>
                <a:endParaRPr/>
              </a:p>
            </p:txBody>
          </p:sp>
          <p:sp>
            <p:nvSpPr>
              <p:cNvPr id="318" name="îSľïḑè"/>
              <p:cNvSpPr/>
              <p:nvPr/>
            </p:nvSpPr>
            <p:spPr bwMode="auto">
              <a:xfrm>
                <a:off x="5113020" y="4067998"/>
                <a:ext cx="717712" cy="978022"/>
              </a:xfrm>
              <a:custGeom>
                <a:avLst/>
                <a:gdLst>
                  <a:gd name="T0" fmla="*/ 43 w 420"/>
                  <a:gd name="T1" fmla="*/ 386 h 573"/>
                  <a:gd name="T2" fmla="*/ 146 w 420"/>
                  <a:gd name="T3" fmla="*/ 573 h 573"/>
                  <a:gd name="T4" fmla="*/ 258 w 420"/>
                  <a:gd name="T5" fmla="*/ 391 h 573"/>
                  <a:gd name="T6" fmla="*/ 316 w 420"/>
                  <a:gd name="T7" fmla="*/ 293 h 573"/>
                  <a:gd name="T8" fmla="*/ 373 w 420"/>
                  <a:gd name="T9" fmla="*/ 324 h 573"/>
                  <a:gd name="T10" fmla="*/ 413 w 420"/>
                  <a:gd name="T11" fmla="*/ 303 h 573"/>
                  <a:gd name="T12" fmla="*/ 393 w 420"/>
                  <a:gd name="T13" fmla="*/ 224 h 573"/>
                  <a:gd name="T14" fmla="*/ 367 w 420"/>
                  <a:gd name="T15" fmla="*/ 122 h 573"/>
                  <a:gd name="T16" fmla="*/ 347 w 420"/>
                  <a:gd name="T17" fmla="*/ 43 h 573"/>
                  <a:gd name="T18" fmla="*/ 284 w 420"/>
                  <a:gd name="T19" fmla="*/ 8 h 573"/>
                  <a:gd name="T20" fmla="*/ 206 w 420"/>
                  <a:gd name="T21" fmla="*/ 33 h 573"/>
                  <a:gd name="T22" fmla="*/ 106 w 420"/>
                  <a:gd name="T23" fmla="*/ 65 h 573"/>
                  <a:gd name="T24" fmla="*/ 28 w 420"/>
                  <a:gd name="T25" fmla="*/ 90 h 573"/>
                  <a:gd name="T26" fmla="*/ 31 w 420"/>
                  <a:gd name="T27" fmla="*/ 135 h 573"/>
                  <a:gd name="T28" fmla="*/ 73 w 420"/>
                  <a:gd name="T29" fmla="*/ 158 h 573"/>
                  <a:gd name="T30" fmla="*/ 19 w 420"/>
                  <a:gd name="T31" fmla="*/ 263 h 573"/>
                  <a:gd name="T32" fmla="*/ 43 w 420"/>
                  <a:gd name="T33" fmla="*/ 38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0" h="573">
                    <a:moveTo>
                      <a:pt x="43" y="386"/>
                    </a:moveTo>
                    <a:cubicBezTo>
                      <a:pt x="61" y="420"/>
                      <a:pt x="110" y="509"/>
                      <a:pt x="146" y="573"/>
                    </a:cubicBezTo>
                    <a:cubicBezTo>
                      <a:pt x="258" y="391"/>
                      <a:pt x="258" y="391"/>
                      <a:pt x="258" y="391"/>
                    </a:cubicBezTo>
                    <a:cubicBezTo>
                      <a:pt x="271" y="369"/>
                      <a:pt x="295" y="327"/>
                      <a:pt x="316" y="293"/>
                    </a:cubicBezTo>
                    <a:cubicBezTo>
                      <a:pt x="373" y="324"/>
                      <a:pt x="373" y="324"/>
                      <a:pt x="373" y="324"/>
                    </a:cubicBezTo>
                    <a:cubicBezTo>
                      <a:pt x="402" y="341"/>
                      <a:pt x="420" y="331"/>
                      <a:pt x="413" y="303"/>
                    </a:cubicBezTo>
                    <a:cubicBezTo>
                      <a:pt x="393" y="224"/>
                      <a:pt x="393" y="224"/>
                      <a:pt x="393" y="224"/>
                    </a:cubicBezTo>
                    <a:cubicBezTo>
                      <a:pt x="386" y="196"/>
                      <a:pt x="374" y="150"/>
                      <a:pt x="367" y="122"/>
                    </a:cubicBezTo>
                    <a:cubicBezTo>
                      <a:pt x="347" y="43"/>
                      <a:pt x="347" y="43"/>
                      <a:pt x="347" y="43"/>
                    </a:cubicBezTo>
                    <a:cubicBezTo>
                      <a:pt x="340" y="15"/>
                      <a:pt x="312" y="0"/>
                      <a:pt x="284" y="8"/>
                    </a:cubicBezTo>
                    <a:cubicBezTo>
                      <a:pt x="206" y="33"/>
                      <a:pt x="206" y="33"/>
                      <a:pt x="206" y="33"/>
                    </a:cubicBezTo>
                    <a:cubicBezTo>
                      <a:pt x="179" y="42"/>
                      <a:pt x="133" y="56"/>
                      <a:pt x="106" y="65"/>
                    </a:cubicBezTo>
                    <a:cubicBezTo>
                      <a:pt x="28" y="90"/>
                      <a:pt x="28" y="90"/>
                      <a:pt x="28" y="90"/>
                    </a:cubicBezTo>
                    <a:cubicBezTo>
                      <a:pt x="0" y="98"/>
                      <a:pt x="2" y="119"/>
                      <a:pt x="31" y="135"/>
                    </a:cubicBezTo>
                    <a:cubicBezTo>
                      <a:pt x="73" y="158"/>
                      <a:pt x="73" y="158"/>
                      <a:pt x="73" y="158"/>
                    </a:cubicBezTo>
                    <a:cubicBezTo>
                      <a:pt x="51" y="200"/>
                      <a:pt x="26" y="249"/>
                      <a:pt x="19" y="263"/>
                    </a:cubicBezTo>
                    <a:cubicBezTo>
                      <a:pt x="8" y="288"/>
                      <a:pt x="15" y="332"/>
                      <a:pt x="43" y="386"/>
                    </a:cubicBezTo>
                    <a:close/>
                  </a:path>
                </a:pathLst>
              </a:custGeom>
              <a:solidFill>
                <a:srgbClr val="113744"/>
              </a:solidFill>
              <a:ln>
                <a:solidFill>
                  <a:schemeClr val="bg1"/>
                </a:solidFill>
              </a:ln>
            </p:spPr>
            <p:txBody>
              <a:bodyPr anchor="ctr"/>
              <a:lstStyle/>
              <a:p>
                <a:pPr algn="ctr"/>
                <a:endParaRPr/>
              </a:p>
            </p:txBody>
          </p:sp>
          <p:sp>
            <p:nvSpPr>
              <p:cNvPr id="319" name="îSľiḋê"/>
              <p:cNvSpPr/>
              <p:nvPr/>
            </p:nvSpPr>
            <p:spPr bwMode="auto">
              <a:xfrm>
                <a:off x="5362174" y="4736127"/>
                <a:ext cx="649535" cy="549130"/>
              </a:xfrm>
              <a:custGeom>
                <a:avLst/>
                <a:gdLst>
                  <a:gd name="T0" fmla="*/ 112 w 380"/>
                  <a:gd name="T1" fmla="*/ 0 h 322"/>
                  <a:gd name="T2" fmla="*/ 0 w 380"/>
                  <a:gd name="T3" fmla="*/ 182 h 322"/>
                  <a:gd name="T4" fmla="*/ 40 w 380"/>
                  <a:gd name="T5" fmla="*/ 255 h 322"/>
                  <a:gd name="T6" fmla="*/ 176 w 380"/>
                  <a:gd name="T7" fmla="*/ 321 h 322"/>
                  <a:gd name="T8" fmla="*/ 331 w 380"/>
                  <a:gd name="T9" fmla="*/ 320 h 322"/>
                  <a:gd name="T10" fmla="*/ 380 w 380"/>
                  <a:gd name="T11" fmla="*/ 271 h 322"/>
                  <a:gd name="T12" fmla="*/ 379 w 380"/>
                  <a:gd name="T13" fmla="*/ 88 h 322"/>
                  <a:gd name="T14" fmla="*/ 329 w 380"/>
                  <a:gd name="T15" fmla="*/ 39 h 322"/>
                  <a:gd name="T16" fmla="*/ 117 w 380"/>
                  <a:gd name="T17" fmla="*/ 40 h 322"/>
                  <a:gd name="T18" fmla="*/ 102 w 380"/>
                  <a:gd name="T19" fmla="*/ 16 h 322"/>
                  <a:gd name="T20" fmla="*/ 112 w 380"/>
                  <a:gd name="T21"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322">
                    <a:moveTo>
                      <a:pt x="112" y="0"/>
                    </a:moveTo>
                    <a:cubicBezTo>
                      <a:pt x="0" y="182"/>
                      <a:pt x="0" y="182"/>
                      <a:pt x="0" y="182"/>
                    </a:cubicBezTo>
                    <a:cubicBezTo>
                      <a:pt x="20" y="219"/>
                      <a:pt x="36" y="247"/>
                      <a:pt x="40" y="255"/>
                    </a:cubicBezTo>
                    <a:cubicBezTo>
                      <a:pt x="52" y="278"/>
                      <a:pt x="69" y="322"/>
                      <a:pt x="176" y="321"/>
                    </a:cubicBezTo>
                    <a:cubicBezTo>
                      <a:pt x="282" y="320"/>
                      <a:pt x="331" y="320"/>
                      <a:pt x="331" y="320"/>
                    </a:cubicBezTo>
                    <a:cubicBezTo>
                      <a:pt x="358" y="320"/>
                      <a:pt x="380" y="298"/>
                      <a:pt x="380" y="271"/>
                    </a:cubicBezTo>
                    <a:cubicBezTo>
                      <a:pt x="379" y="88"/>
                      <a:pt x="379" y="88"/>
                      <a:pt x="379" y="88"/>
                    </a:cubicBezTo>
                    <a:cubicBezTo>
                      <a:pt x="379" y="61"/>
                      <a:pt x="357" y="39"/>
                      <a:pt x="329" y="39"/>
                    </a:cubicBezTo>
                    <a:cubicBezTo>
                      <a:pt x="329" y="39"/>
                      <a:pt x="148" y="40"/>
                      <a:pt x="117" y="40"/>
                    </a:cubicBezTo>
                    <a:cubicBezTo>
                      <a:pt x="98" y="40"/>
                      <a:pt x="96" y="28"/>
                      <a:pt x="102" y="16"/>
                    </a:cubicBezTo>
                    <a:cubicBezTo>
                      <a:pt x="103" y="14"/>
                      <a:pt x="107" y="9"/>
                      <a:pt x="112" y="0"/>
                    </a:cubicBezTo>
                    <a:close/>
                  </a:path>
                </a:pathLst>
              </a:custGeom>
              <a:solidFill>
                <a:schemeClr val="bg1"/>
              </a:solidFill>
              <a:ln>
                <a:noFill/>
              </a:ln>
            </p:spPr>
            <p:txBody>
              <a:bodyPr anchor="ctr"/>
              <a:lstStyle/>
              <a:p>
                <a:pPr algn="ctr"/>
                <a:endParaRPr/>
              </a:p>
            </p:txBody>
          </p:sp>
          <p:sp>
            <p:nvSpPr>
              <p:cNvPr id="320" name="i$ļîďe"/>
              <p:cNvSpPr/>
              <p:nvPr/>
            </p:nvSpPr>
            <p:spPr bwMode="auto">
              <a:xfrm>
                <a:off x="6482746" y="4165925"/>
                <a:ext cx="596234" cy="917282"/>
              </a:xfrm>
              <a:custGeom>
                <a:avLst/>
                <a:gdLst>
                  <a:gd name="T0" fmla="*/ 108 w 349"/>
                  <a:gd name="T1" fmla="*/ 354 h 538"/>
                  <a:gd name="T2" fmla="*/ 200 w 349"/>
                  <a:gd name="T3" fmla="*/ 538 h 538"/>
                  <a:gd name="T4" fmla="*/ 310 w 349"/>
                  <a:gd name="T5" fmla="*/ 330 h 538"/>
                  <a:gd name="T6" fmla="*/ 335 w 349"/>
                  <a:gd name="T7" fmla="*/ 192 h 538"/>
                  <a:gd name="T8" fmla="*/ 252 w 349"/>
                  <a:gd name="T9" fmla="*/ 32 h 538"/>
                  <a:gd name="T10" fmla="*/ 188 w 349"/>
                  <a:gd name="T11" fmla="*/ 14 h 538"/>
                  <a:gd name="T12" fmla="*/ 31 w 349"/>
                  <a:gd name="T13" fmla="*/ 110 h 538"/>
                  <a:gd name="T14" fmla="*/ 13 w 349"/>
                  <a:gd name="T15" fmla="*/ 179 h 538"/>
                  <a:gd name="T16" fmla="*/ 87 w 349"/>
                  <a:gd name="T17" fmla="*/ 312 h 538"/>
                  <a:gd name="T18" fmla="*/ 104 w 349"/>
                  <a:gd name="T19" fmla="*/ 342 h 538"/>
                  <a:gd name="T20" fmla="*/ 108 w 349"/>
                  <a:gd name="T21" fmla="*/ 35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538">
                    <a:moveTo>
                      <a:pt x="108" y="354"/>
                    </a:moveTo>
                    <a:cubicBezTo>
                      <a:pt x="200" y="538"/>
                      <a:pt x="200" y="538"/>
                      <a:pt x="200" y="538"/>
                    </a:cubicBezTo>
                    <a:cubicBezTo>
                      <a:pt x="233" y="478"/>
                      <a:pt x="288" y="375"/>
                      <a:pt x="310" y="330"/>
                    </a:cubicBezTo>
                    <a:cubicBezTo>
                      <a:pt x="340" y="271"/>
                      <a:pt x="349" y="219"/>
                      <a:pt x="335" y="192"/>
                    </a:cubicBezTo>
                    <a:cubicBezTo>
                      <a:pt x="321" y="165"/>
                      <a:pt x="252" y="32"/>
                      <a:pt x="252" y="32"/>
                    </a:cubicBezTo>
                    <a:cubicBezTo>
                      <a:pt x="240" y="8"/>
                      <a:pt x="211" y="0"/>
                      <a:pt x="188" y="14"/>
                    </a:cubicBezTo>
                    <a:cubicBezTo>
                      <a:pt x="31" y="110"/>
                      <a:pt x="31" y="110"/>
                      <a:pt x="31" y="110"/>
                    </a:cubicBezTo>
                    <a:cubicBezTo>
                      <a:pt x="8" y="125"/>
                      <a:pt x="0" y="156"/>
                      <a:pt x="13" y="179"/>
                    </a:cubicBezTo>
                    <a:cubicBezTo>
                      <a:pt x="13" y="179"/>
                      <a:pt x="60" y="265"/>
                      <a:pt x="87" y="312"/>
                    </a:cubicBezTo>
                    <a:cubicBezTo>
                      <a:pt x="95" y="327"/>
                      <a:pt x="101" y="338"/>
                      <a:pt x="104" y="342"/>
                    </a:cubicBezTo>
                    <a:cubicBezTo>
                      <a:pt x="106" y="346"/>
                      <a:pt x="107" y="350"/>
                      <a:pt x="108" y="35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í$lidê"/>
              <p:cNvSpPr/>
              <p:nvPr/>
            </p:nvSpPr>
            <p:spPr bwMode="auto">
              <a:xfrm>
                <a:off x="6040219" y="4628284"/>
                <a:ext cx="784649" cy="816877"/>
              </a:xfrm>
              <a:custGeom>
                <a:avLst/>
                <a:gdLst>
                  <a:gd name="T0" fmla="*/ 436 w 459"/>
                  <a:gd name="T1" fmla="*/ 308 h 479"/>
                  <a:gd name="T2" fmla="*/ 459 w 459"/>
                  <a:gd name="T3" fmla="*/ 267 h 479"/>
                  <a:gd name="T4" fmla="*/ 367 w 459"/>
                  <a:gd name="T5" fmla="*/ 83 h 479"/>
                  <a:gd name="T6" fmla="*/ 350 w 459"/>
                  <a:gd name="T7" fmla="*/ 101 h 479"/>
                  <a:gd name="T8" fmla="*/ 254 w 459"/>
                  <a:gd name="T9" fmla="*/ 101 h 479"/>
                  <a:gd name="T10" fmla="*/ 254 w 459"/>
                  <a:gd name="T11" fmla="*/ 44 h 479"/>
                  <a:gd name="T12" fmla="*/ 215 w 459"/>
                  <a:gd name="T13" fmla="*/ 20 h 479"/>
                  <a:gd name="T14" fmla="*/ 156 w 459"/>
                  <a:gd name="T15" fmla="*/ 77 h 479"/>
                  <a:gd name="T16" fmla="*/ 80 w 459"/>
                  <a:gd name="T17" fmla="*/ 149 h 479"/>
                  <a:gd name="T18" fmla="*/ 21 w 459"/>
                  <a:gd name="T19" fmla="*/ 205 h 479"/>
                  <a:gd name="T20" fmla="*/ 22 w 459"/>
                  <a:gd name="T21" fmla="*/ 277 h 479"/>
                  <a:gd name="T22" fmla="*/ 82 w 459"/>
                  <a:gd name="T23" fmla="*/ 333 h 479"/>
                  <a:gd name="T24" fmla="*/ 159 w 459"/>
                  <a:gd name="T25" fmla="*/ 404 h 479"/>
                  <a:gd name="T26" fmla="*/ 219 w 459"/>
                  <a:gd name="T27" fmla="*/ 459 h 479"/>
                  <a:gd name="T28" fmla="*/ 257 w 459"/>
                  <a:gd name="T29" fmla="*/ 434 h 479"/>
                  <a:gd name="T30" fmla="*/ 257 w 459"/>
                  <a:gd name="T31" fmla="*/ 380 h 479"/>
                  <a:gd name="T32" fmla="*/ 330 w 459"/>
                  <a:gd name="T33" fmla="*/ 380 h 479"/>
                  <a:gd name="T34" fmla="*/ 436 w 459"/>
                  <a:gd name="T35" fmla="*/ 308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 h="479">
                    <a:moveTo>
                      <a:pt x="436" y="308"/>
                    </a:moveTo>
                    <a:cubicBezTo>
                      <a:pt x="440" y="302"/>
                      <a:pt x="448" y="287"/>
                      <a:pt x="459" y="267"/>
                    </a:cubicBezTo>
                    <a:cubicBezTo>
                      <a:pt x="367" y="83"/>
                      <a:pt x="367" y="83"/>
                      <a:pt x="367" y="83"/>
                    </a:cubicBezTo>
                    <a:cubicBezTo>
                      <a:pt x="369" y="93"/>
                      <a:pt x="363" y="101"/>
                      <a:pt x="350" y="101"/>
                    </a:cubicBezTo>
                    <a:cubicBezTo>
                      <a:pt x="341" y="101"/>
                      <a:pt x="296" y="101"/>
                      <a:pt x="254" y="101"/>
                    </a:cubicBezTo>
                    <a:cubicBezTo>
                      <a:pt x="254" y="44"/>
                      <a:pt x="254" y="44"/>
                      <a:pt x="254" y="44"/>
                    </a:cubicBezTo>
                    <a:cubicBezTo>
                      <a:pt x="253" y="11"/>
                      <a:pt x="236" y="0"/>
                      <a:pt x="215" y="20"/>
                    </a:cubicBezTo>
                    <a:cubicBezTo>
                      <a:pt x="156" y="77"/>
                      <a:pt x="156" y="77"/>
                      <a:pt x="156" y="77"/>
                    </a:cubicBezTo>
                    <a:cubicBezTo>
                      <a:pt x="135" y="97"/>
                      <a:pt x="101" y="129"/>
                      <a:pt x="80" y="149"/>
                    </a:cubicBezTo>
                    <a:cubicBezTo>
                      <a:pt x="21" y="205"/>
                      <a:pt x="21" y="205"/>
                      <a:pt x="21" y="205"/>
                    </a:cubicBezTo>
                    <a:cubicBezTo>
                      <a:pt x="0" y="225"/>
                      <a:pt x="1" y="258"/>
                      <a:pt x="22" y="277"/>
                    </a:cubicBezTo>
                    <a:cubicBezTo>
                      <a:pt x="82" y="333"/>
                      <a:pt x="82" y="333"/>
                      <a:pt x="82" y="333"/>
                    </a:cubicBezTo>
                    <a:cubicBezTo>
                      <a:pt x="103" y="352"/>
                      <a:pt x="138" y="384"/>
                      <a:pt x="159" y="404"/>
                    </a:cubicBezTo>
                    <a:cubicBezTo>
                      <a:pt x="219" y="459"/>
                      <a:pt x="219" y="459"/>
                      <a:pt x="219" y="459"/>
                    </a:cubicBezTo>
                    <a:cubicBezTo>
                      <a:pt x="240" y="479"/>
                      <a:pt x="258" y="468"/>
                      <a:pt x="257" y="434"/>
                    </a:cubicBezTo>
                    <a:cubicBezTo>
                      <a:pt x="257" y="380"/>
                      <a:pt x="257" y="380"/>
                      <a:pt x="257" y="380"/>
                    </a:cubicBezTo>
                    <a:cubicBezTo>
                      <a:pt x="280" y="380"/>
                      <a:pt x="306" y="380"/>
                      <a:pt x="330" y="380"/>
                    </a:cubicBezTo>
                    <a:cubicBezTo>
                      <a:pt x="397" y="379"/>
                      <a:pt x="422" y="332"/>
                      <a:pt x="436" y="308"/>
                    </a:cubicBezTo>
                    <a:close/>
                  </a:path>
                </a:pathLst>
              </a:custGeom>
              <a:solidFill>
                <a:srgbClr val="7496C4"/>
              </a:solidFill>
              <a:ln>
                <a:solidFill>
                  <a:schemeClr val="bg1"/>
                </a:solidFill>
              </a:ln>
            </p:spPr>
            <p:txBody>
              <a:bodyPr anchor="ctr"/>
              <a:lstStyle/>
              <a:p>
                <a:pPr algn="ctr"/>
                <a:endParaRPr/>
              </a:p>
            </p:txBody>
          </p:sp>
        </p:grpSp>
      </p:grpSp>
      <p:sp>
        <p:nvSpPr>
          <p:cNvPr id="2" name="文本框 1"/>
          <p:cNvSpPr txBox="1"/>
          <p:nvPr userDrawn="1"/>
        </p:nvSpPr>
        <p:spPr>
          <a:xfrm>
            <a:off x="283210" y="5840333"/>
            <a:ext cx="4822257" cy="337185"/>
          </a:xfrm>
          <a:prstGeom prst="rect">
            <a:avLst/>
          </a:prstGeom>
          <a:noFill/>
        </p:spPr>
        <p:txBody>
          <a:bodyPr wrap="square" rtlCol="0">
            <a:spAutoFit/>
          </a:bodyPr>
          <a:lstStyle/>
          <a:p>
            <a:pPr algn="ctr"/>
            <a:r>
              <a:rPr lang="zh-CN" altLang="en-US" sz="1600" b="1" dirty="0">
                <a:solidFill>
                  <a:schemeClr val="bg1"/>
                </a:solidFill>
                <a:latin typeface="方正小标宋简体" panose="02010601030101010101" pitchFamily="2" charset="-122"/>
                <a:ea typeface="方正小标宋简体" panose="02010601030101010101" pitchFamily="2" charset="-122"/>
              </a:rPr>
              <a:t>同济大学首届“启迪班”探究性创新课题</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3"/>
          <p:cNvSpPr txBox="1"/>
          <p:nvPr/>
        </p:nvSpPr>
        <p:spPr>
          <a:xfrm>
            <a:off x="4584065" y="1947228"/>
            <a:ext cx="6950710" cy="42354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4800" b="1" kern="1200" dirty="0">
                <a:solidFill>
                  <a:schemeClr val="bg1"/>
                </a:solidFill>
                <a:latin typeface="+mj-lt"/>
                <a:ea typeface="+mj-ea"/>
                <a:cs typeface="+mj-cs"/>
              </a:defRPr>
            </a:lvl1pPr>
          </a:lstStyle>
          <a:p>
            <a:pPr algn="r" defTabSz="914400"/>
            <a:r>
              <a:rPr lang="zh-CN" altLang="en-US" sz="2400" dirty="0"/>
              <a:t>低碳校园行动</a:t>
            </a:r>
          </a:p>
        </p:txBody>
      </p:sp>
      <p:sp>
        <p:nvSpPr>
          <p:cNvPr id="9" name="标题 13"/>
          <p:cNvSpPr txBox="1"/>
          <p:nvPr/>
        </p:nvSpPr>
        <p:spPr>
          <a:xfrm>
            <a:off x="6244389" y="2480451"/>
            <a:ext cx="5287214" cy="208672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4800" b="1" kern="1200" dirty="0">
                <a:solidFill>
                  <a:schemeClr val="bg1"/>
                </a:solidFill>
                <a:latin typeface="+mj-lt"/>
                <a:ea typeface="+mj-ea"/>
                <a:cs typeface="+mj-cs"/>
              </a:defRPr>
            </a:lvl1pPr>
          </a:lstStyle>
          <a:p>
            <a:pPr algn="r" defTabSz="914400"/>
            <a:r>
              <a:rPr lang="zh-CN" altLang="en-US" dirty="0"/>
              <a:t>元宇宙背景下</a:t>
            </a:r>
            <a:endParaRPr lang="en-US" altLang="zh-CN" dirty="0"/>
          </a:p>
          <a:p>
            <a:pPr algn="r" defTabSz="914400"/>
            <a:r>
              <a:rPr lang="zh-CN" altLang="en-US" dirty="0"/>
              <a:t>大学生参与式</a:t>
            </a:r>
            <a:endParaRPr lang="en-US" altLang="zh-CN" dirty="0"/>
          </a:p>
          <a:p>
            <a:pPr algn="r" defTabSz="914400"/>
            <a:r>
              <a:rPr lang="zh-CN" altLang="en-US" dirty="0"/>
              <a:t>校园微更新工具包</a:t>
            </a:r>
          </a:p>
        </p:txBody>
      </p:sp>
      <p:sp>
        <p:nvSpPr>
          <p:cNvPr id="27" name="副标题 10"/>
          <p:cNvSpPr txBox="1"/>
          <p:nvPr/>
        </p:nvSpPr>
        <p:spPr>
          <a:xfrm>
            <a:off x="6593305" y="4602480"/>
            <a:ext cx="4925595" cy="517525"/>
          </a:xfrm>
          <a:prstGeom prst="roundRect">
            <a:avLst>
              <a:gd name="adj" fmla="val 0"/>
            </a:avLst>
          </a:prstGeom>
          <a:noFill/>
          <a:ln>
            <a:noFill/>
          </a:ln>
        </p:spPr>
        <p:txBody>
          <a:bodyPr vert="horz" lIns="91440" tIns="45720" rIns="91440" bIns="45720" rtlCol="0" anchor="ctr">
            <a:noAutofit/>
          </a:bodyPr>
          <a:lstStyle>
            <a:lvl1pPr marL="0" indent="0" algn="r" defTabSz="914400" rtl="0" eaLnBrk="1" latinLnBrk="0" hangingPunct="1">
              <a:lnSpc>
                <a:spcPct val="90000"/>
              </a:lnSpc>
              <a:spcBef>
                <a:spcPts val="0"/>
              </a:spcBef>
              <a:buFont typeface="Arial" panose="020B0604020202020204" pitchFamily="34" charset="0"/>
              <a:buNone/>
              <a:defRPr lang="zh-CN" altLang="en-US" sz="1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defTabSz="914400"/>
            <a:r>
              <a:rPr lang="zh-CN" altLang="en-US" dirty="0"/>
              <a:t>小组成员：黄潇斓，何骥杨，杨舒捷，杨鑫，王一如，楚杰</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nvSpPr>
        <p:spPr>
          <a:xfrm>
            <a:off x="660400" y="1266194"/>
            <a:ext cx="4922253" cy="4641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我们要做的是什么</a:t>
            </a:r>
            <a:endParaRPr lang="en-US" altLang="zh-CN" sz="2000" b="1" dirty="0">
              <a:solidFill>
                <a:srgbClr val="113744"/>
              </a:solidFill>
            </a:endParaRPr>
          </a:p>
          <a:p>
            <a:pPr marL="0" indent="0">
              <a:buNone/>
            </a:pPr>
            <a:r>
              <a:rPr lang="zh-CN" altLang="en-US" sz="1800" b="1" kern="100" dirty="0">
                <a:effectLst/>
                <a:latin typeface="等线" panose="02010600030101010101" pitchFamily="2" charset="-122"/>
                <a:ea typeface="微软雅黑" panose="020B0503020204020204" charset="-122"/>
                <a:cs typeface="Times New Roman" panose="02020603050405020304" pitchFamily="18" charset="0"/>
              </a:rPr>
              <a:t>关键词：微更新</a:t>
            </a:r>
            <a:endParaRPr lang="zh-CN" altLang="en-US" b="1" dirty="0"/>
          </a:p>
        </p:txBody>
      </p:sp>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6</a:t>
            </a:r>
          </a:p>
        </p:txBody>
      </p:sp>
      <p:sp>
        <p:nvSpPr>
          <p:cNvPr id="11" name="标题 1">
            <a:extLst>
              <a:ext uri="{FF2B5EF4-FFF2-40B4-BE49-F238E27FC236}">
                <a16:creationId xmlns:a16="http://schemas.microsoft.com/office/drawing/2014/main" id="{652FF7F2-C5B9-4381-80EB-283A9E86A755}"/>
              </a:ext>
            </a:extLst>
          </p:cNvPr>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pic>
        <p:nvPicPr>
          <p:cNvPr id="8" name="图片 7">
            <a:extLst>
              <a:ext uri="{FF2B5EF4-FFF2-40B4-BE49-F238E27FC236}">
                <a16:creationId xmlns:a16="http://schemas.microsoft.com/office/drawing/2014/main" id="{BBB0F81C-3798-4FA2-8754-D60BAEB6D95A}"/>
              </a:ext>
            </a:extLst>
          </p:cNvPr>
          <p:cNvPicPr>
            <a:picLocks noChangeAspect="1"/>
          </p:cNvPicPr>
          <p:nvPr>
            <p:custDataLst>
              <p:tags r:id="rId1"/>
            </p:custDataLst>
          </p:nvPr>
        </p:nvPicPr>
        <p:blipFill>
          <a:blip r:embed="rId3"/>
          <a:stretch>
            <a:fillRect/>
          </a:stretch>
        </p:blipFill>
        <p:spPr>
          <a:xfrm>
            <a:off x="8107646" y="908686"/>
            <a:ext cx="3618230" cy="2633522"/>
          </a:xfrm>
          <a:prstGeom prst="rect">
            <a:avLst/>
          </a:prstGeom>
        </p:spPr>
      </p:pic>
      <p:pic>
        <p:nvPicPr>
          <p:cNvPr id="9" name="图片 8">
            <a:extLst>
              <a:ext uri="{FF2B5EF4-FFF2-40B4-BE49-F238E27FC236}">
                <a16:creationId xmlns:a16="http://schemas.microsoft.com/office/drawing/2014/main" id="{BFC13702-BEA9-457F-8DF9-A254D2A9D527}"/>
              </a:ext>
            </a:extLst>
          </p:cNvPr>
          <p:cNvPicPr>
            <a:picLocks noChangeAspect="1"/>
          </p:cNvPicPr>
          <p:nvPr/>
        </p:nvPicPr>
        <p:blipFill>
          <a:blip r:embed="rId4"/>
          <a:stretch>
            <a:fillRect/>
          </a:stretch>
        </p:blipFill>
        <p:spPr>
          <a:xfrm>
            <a:off x="8107646" y="3577449"/>
            <a:ext cx="3618230" cy="2713355"/>
          </a:xfrm>
          <a:prstGeom prst="rect">
            <a:avLst/>
          </a:prstGeom>
        </p:spPr>
      </p:pic>
      <p:sp>
        <p:nvSpPr>
          <p:cNvPr id="10" name="内容：…">
            <a:extLst>
              <a:ext uri="{FF2B5EF4-FFF2-40B4-BE49-F238E27FC236}">
                <a16:creationId xmlns:a16="http://schemas.microsoft.com/office/drawing/2014/main" id="{7EF042AF-475D-4A33-B08F-01E52D2798B5}"/>
              </a:ext>
            </a:extLst>
          </p:cNvPr>
          <p:cNvSpPr txBox="1"/>
          <p:nvPr/>
        </p:nvSpPr>
        <p:spPr>
          <a:xfrm>
            <a:off x="689609" y="2353832"/>
            <a:ext cx="7215137" cy="2810834"/>
          </a:xfrm>
          <a:prstGeom prst="rect">
            <a:avLst/>
          </a:prstGeom>
          <a:ln w="12700">
            <a:miter lim="400000"/>
          </a:ln>
        </p:spPr>
        <p:txBody>
          <a:bodyPr wrap="square" lIns="25400" tIns="25400" rIns="25400" bIns="25400">
            <a:spAutoFit/>
          </a:bodyPr>
          <a:lstStyle/>
          <a:p>
            <a:pPr defTabSz="412750">
              <a:lnSpc>
                <a:spcPct val="180000"/>
              </a:lnSpc>
              <a:defRPr sz="3000">
                <a:solidFill>
                  <a:srgbClr val="000000"/>
                </a:solidFill>
                <a:latin typeface="Heiti SC Medium"/>
                <a:ea typeface="Heiti SC Medium"/>
                <a:cs typeface="Heiti SC Medium"/>
                <a:sym typeface="Heiti SC Medium"/>
              </a:defRPr>
            </a:pPr>
            <a:r>
              <a:rPr lang="zh-CN" altLang="en-US" sz="1700" b="1" dirty="0">
                <a:latin typeface="微软雅黑" panose="020B0503020204020204" charset="-122"/>
                <a:ea typeface="微软雅黑" panose="020B0503020204020204" charset="-122"/>
              </a:rPr>
              <a:t>内容：</a:t>
            </a:r>
            <a:endParaRPr lang="en-US" altLang="zh-CN" sz="1700" b="1" dirty="0">
              <a:latin typeface="微软雅黑" panose="020B0503020204020204" charset="-122"/>
              <a:ea typeface="微软雅黑" panose="020B0503020204020204" charset="-122"/>
            </a:endParaRPr>
          </a:p>
          <a:p>
            <a:pPr defTabSz="412750">
              <a:lnSpc>
                <a:spcPct val="180000"/>
              </a:lnSpc>
              <a:defRPr sz="3000">
                <a:solidFill>
                  <a:srgbClr val="000000"/>
                </a:solidFill>
                <a:latin typeface="Heiti SC Medium"/>
                <a:ea typeface="Heiti SC Medium"/>
                <a:cs typeface="Heiti SC Medium"/>
                <a:sym typeface="Heiti SC Medium"/>
              </a:defRPr>
            </a:pPr>
            <a:r>
              <a:rPr lang="zh-CN" altLang="en-US" sz="1700" dirty="0">
                <a:latin typeface="微软雅黑" panose="020B0503020204020204" charset="-122"/>
                <a:ea typeface="微软雅黑" panose="020B0503020204020204" charset="-122"/>
              </a:rPr>
              <a:t>闲置空间的整合</a:t>
            </a:r>
          </a:p>
          <a:p>
            <a:pPr defTabSz="412750">
              <a:lnSpc>
                <a:spcPct val="180000"/>
              </a:lnSpc>
              <a:defRPr sz="3000">
                <a:solidFill>
                  <a:srgbClr val="000000"/>
                </a:solidFill>
                <a:latin typeface="Heiti SC Medium"/>
                <a:ea typeface="Heiti SC Medium"/>
                <a:cs typeface="Heiti SC Medium"/>
                <a:sym typeface="Heiti SC Medium"/>
              </a:defRPr>
            </a:pPr>
            <a:r>
              <a:rPr lang="zh-CN" altLang="en-US" sz="1700" b="1" dirty="0">
                <a:latin typeface="微软雅黑" panose="020B0503020204020204" charset="-122"/>
                <a:ea typeface="微软雅黑" panose="020B0503020204020204" charset="-122"/>
              </a:rPr>
              <a:t>目的：</a:t>
            </a:r>
            <a:endParaRPr lang="en-US" altLang="zh-CN" sz="1700" b="1" dirty="0">
              <a:latin typeface="微软雅黑" panose="020B0503020204020204" charset="-122"/>
              <a:ea typeface="微软雅黑" panose="020B0503020204020204" charset="-122"/>
            </a:endParaRPr>
          </a:p>
          <a:p>
            <a:pPr defTabSz="412750">
              <a:lnSpc>
                <a:spcPct val="180000"/>
              </a:lnSpc>
              <a:defRPr sz="3000">
                <a:solidFill>
                  <a:srgbClr val="000000"/>
                </a:solidFill>
                <a:latin typeface="Heiti SC Medium"/>
                <a:ea typeface="Heiti SC Medium"/>
                <a:cs typeface="Heiti SC Medium"/>
                <a:sym typeface="Heiti SC Medium"/>
              </a:defRPr>
            </a:pPr>
            <a:r>
              <a:rPr lang="zh-CN" altLang="en-US" sz="1700" dirty="0">
                <a:latin typeface="微软雅黑" panose="020B0503020204020204" charset="-122"/>
                <a:ea typeface="微软雅黑" panose="020B0503020204020204" charset="-122"/>
              </a:rPr>
              <a:t>针灸式改造校园，高校既有校园环境的微更新模式尊重地域地貌的天然属性，充分结合场地自然资源来进行科学合理的更新规划，既减少对场地改造的成本投入，又避免破坏和干扰原有生态景观环境。</a:t>
            </a:r>
          </a:p>
        </p:txBody>
      </p:sp>
    </p:spTree>
    <p:extLst>
      <p:ext uri="{BB962C8B-B14F-4D97-AF65-F5344CB8AC3E}">
        <p14:creationId xmlns:p14="http://schemas.microsoft.com/office/powerpoint/2010/main" val="955060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nvSpPr>
        <p:spPr>
          <a:xfrm>
            <a:off x="660400" y="1266194"/>
            <a:ext cx="4922253" cy="4641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我们要做的是什么</a:t>
            </a:r>
            <a:endParaRPr lang="en-US" altLang="zh-CN" sz="2000" b="1" dirty="0">
              <a:solidFill>
                <a:srgbClr val="113744"/>
              </a:solidFill>
            </a:endParaRPr>
          </a:p>
          <a:p>
            <a:pPr marL="0" indent="0">
              <a:buNone/>
            </a:pPr>
            <a:r>
              <a:rPr lang="zh-CN" altLang="en-US" sz="1800" b="1" kern="100" dirty="0">
                <a:effectLst/>
                <a:latin typeface="等线" panose="02010600030101010101" pitchFamily="2" charset="-122"/>
                <a:ea typeface="微软雅黑" panose="020B0503020204020204" charset="-122"/>
                <a:cs typeface="Times New Roman" panose="02020603050405020304" pitchFamily="18" charset="0"/>
              </a:rPr>
              <a:t>关键词：</a:t>
            </a:r>
            <a:r>
              <a:rPr lang="zh-CN" altLang="en-US" b="1" kern="100" dirty="0">
                <a:latin typeface="等线" panose="02010600030101010101" pitchFamily="2" charset="-122"/>
                <a:cs typeface="Times New Roman" panose="02020603050405020304" pitchFamily="18" charset="0"/>
              </a:rPr>
              <a:t>参与式</a:t>
            </a:r>
            <a:endParaRPr lang="zh-CN" altLang="en-US" b="1" dirty="0"/>
          </a:p>
        </p:txBody>
      </p:sp>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7</a:t>
            </a:r>
          </a:p>
        </p:txBody>
      </p:sp>
      <p:sp>
        <p:nvSpPr>
          <p:cNvPr id="11" name="标题 1">
            <a:extLst>
              <a:ext uri="{FF2B5EF4-FFF2-40B4-BE49-F238E27FC236}">
                <a16:creationId xmlns:a16="http://schemas.microsoft.com/office/drawing/2014/main" id="{652FF7F2-C5B9-4381-80EB-283A9E86A755}"/>
              </a:ext>
            </a:extLst>
          </p:cNvPr>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sp>
        <p:nvSpPr>
          <p:cNvPr id="12" name="自上而下 ➡️ 自下而上">
            <a:extLst>
              <a:ext uri="{FF2B5EF4-FFF2-40B4-BE49-F238E27FC236}">
                <a16:creationId xmlns:a16="http://schemas.microsoft.com/office/drawing/2014/main" id="{DC36848F-34AE-497B-B747-31D77A2B7D23}"/>
              </a:ext>
            </a:extLst>
          </p:cNvPr>
          <p:cNvSpPr txBox="1"/>
          <p:nvPr/>
        </p:nvSpPr>
        <p:spPr>
          <a:xfrm>
            <a:off x="660400" y="3941277"/>
            <a:ext cx="2895770" cy="356764"/>
          </a:xfrm>
          <a:prstGeom prst="rect">
            <a:avLst/>
          </a:prstGeom>
          <a:ln w="12700">
            <a:miter lim="400000"/>
          </a:ln>
        </p:spPr>
        <p:txBody>
          <a:bodyPr wrap="square" lIns="25400" tIns="25400" rIns="25400" bIns="25400">
            <a:spAutoFit/>
          </a:bodyPr>
          <a:lstStyle>
            <a:lvl1pPr algn="l" defTabSz="825500">
              <a:lnSpc>
                <a:spcPct val="150000"/>
              </a:lnSpc>
              <a:defRPr sz="3000">
                <a:solidFill>
                  <a:srgbClr val="000000"/>
                </a:solidFill>
                <a:latin typeface="Heiti SC Medium"/>
                <a:ea typeface="Heiti SC Medium"/>
                <a:cs typeface="Heiti SC Medium"/>
                <a:sym typeface="Heiti SC Medium"/>
              </a:defRPr>
            </a:lvl1pPr>
          </a:lstStyle>
          <a:p>
            <a:pPr algn="ctr"/>
            <a:r>
              <a:rPr sz="1500">
                <a:latin typeface="微软雅黑" panose="020B0503020204020204" charset="-122"/>
                <a:ea typeface="微软雅黑" panose="020B0503020204020204" charset="-122"/>
              </a:rPr>
              <a:t>自上而下 </a:t>
            </a:r>
            <a:r>
              <a:rPr lang="en-US" sz="1500" b="1">
                <a:latin typeface="微软雅黑" panose="020B0503020204020204" charset="-122"/>
                <a:ea typeface="微软雅黑" panose="020B0503020204020204" charset="-122"/>
              </a:rPr>
              <a:t>VS</a:t>
            </a:r>
            <a:r>
              <a:rPr sz="1500" b="1">
                <a:latin typeface="微软雅黑" panose="020B0503020204020204" charset="-122"/>
                <a:ea typeface="微软雅黑" panose="020B0503020204020204" charset="-122"/>
              </a:rPr>
              <a:t> </a:t>
            </a:r>
            <a:r>
              <a:rPr sz="1500">
                <a:latin typeface="微软雅黑" panose="020B0503020204020204" charset="-122"/>
                <a:ea typeface="微软雅黑" panose="020B0503020204020204" charset="-122"/>
              </a:rPr>
              <a:t>自下而上</a:t>
            </a:r>
          </a:p>
        </p:txBody>
      </p:sp>
      <p:pic>
        <p:nvPicPr>
          <p:cNvPr id="13" name="截屏2022-10-23 18.12.00.png" descr="截屏2022-10-23 18.12.00.png">
            <a:extLst>
              <a:ext uri="{FF2B5EF4-FFF2-40B4-BE49-F238E27FC236}">
                <a16:creationId xmlns:a16="http://schemas.microsoft.com/office/drawing/2014/main" id="{32C5C08E-C137-4F8A-A035-C93AC784DADD}"/>
              </a:ext>
            </a:extLst>
          </p:cNvPr>
          <p:cNvPicPr>
            <a:picLocks noChangeAspect="1"/>
          </p:cNvPicPr>
          <p:nvPr/>
        </p:nvPicPr>
        <p:blipFill>
          <a:blip r:embed="rId2"/>
          <a:stretch>
            <a:fillRect/>
          </a:stretch>
        </p:blipFill>
        <p:spPr>
          <a:xfrm>
            <a:off x="689610" y="2071486"/>
            <a:ext cx="2895770" cy="1898746"/>
          </a:xfrm>
          <a:prstGeom prst="rect">
            <a:avLst/>
          </a:prstGeom>
          <a:ln w="12700">
            <a:miter lim="400000"/>
            <a:headEnd/>
            <a:tailEnd/>
          </a:ln>
        </p:spPr>
      </p:pic>
      <p:pic>
        <p:nvPicPr>
          <p:cNvPr id="14" name="图片 13">
            <a:extLst>
              <a:ext uri="{FF2B5EF4-FFF2-40B4-BE49-F238E27FC236}">
                <a16:creationId xmlns:a16="http://schemas.microsoft.com/office/drawing/2014/main" id="{200E7061-800C-4845-9CE4-0279C43F2710}"/>
              </a:ext>
            </a:extLst>
          </p:cNvPr>
          <p:cNvPicPr>
            <a:picLocks noChangeAspect="1"/>
          </p:cNvPicPr>
          <p:nvPr/>
        </p:nvPicPr>
        <p:blipFill>
          <a:blip r:embed="rId3"/>
          <a:srcRect t="34756"/>
          <a:stretch>
            <a:fillRect/>
          </a:stretch>
        </p:blipFill>
        <p:spPr>
          <a:xfrm>
            <a:off x="689765" y="4390198"/>
            <a:ext cx="2895615" cy="1889317"/>
          </a:xfrm>
          <a:prstGeom prst="rect">
            <a:avLst/>
          </a:prstGeom>
        </p:spPr>
      </p:pic>
      <p:sp>
        <p:nvSpPr>
          <p:cNvPr id="15" name="儿童的权力——儿童是最小的人民…">
            <a:extLst>
              <a:ext uri="{FF2B5EF4-FFF2-40B4-BE49-F238E27FC236}">
                <a16:creationId xmlns:a16="http://schemas.microsoft.com/office/drawing/2014/main" id="{ACBCD33E-26CA-47B3-B08B-29753AEE00DD}"/>
              </a:ext>
            </a:extLst>
          </p:cNvPr>
          <p:cNvSpPr txBox="1"/>
          <p:nvPr/>
        </p:nvSpPr>
        <p:spPr>
          <a:xfrm>
            <a:off x="3934326" y="2010474"/>
            <a:ext cx="3667881" cy="1398140"/>
          </a:xfrm>
          <a:prstGeom prst="rect">
            <a:avLst/>
          </a:prstGeom>
          <a:ln w="12700">
            <a:miter lim="400000"/>
          </a:ln>
        </p:spPr>
        <p:txBody>
          <a:bodyPr wrap="square" lIns="25400" tIns="25400" rIns="25400" bIns="25400">
            <a:spAutoFit/>
          </a:bodyPr>
          <a:lstStyle/>
          <a:p>
            <a:pPr defTabSz="412750">
              <a:lnSpc>
                <a:spcPct val="180000"/>
              </a:lnSpc>
              <a:defRPr sz="3000">
                <a:solidFill>
                  <a:srgbClr val="000000"/>
                </a:solidFill>
                <a:latin typeface="Heiti SC Light"/>
                <a:ea typeface="Heiti SC Light"/>
                <a:cs typeface="Heiti SC Light"/>
                <a:sym typeface="Heiti SC Light"/>
              </a:defRPr>
            </a:pPr>
            <a:r>
              <a:rPr lang="zh-CN" altLang="en-US" sz="1700" dirty="0">
                <a:latin typeface="微软雅黑" panose="020B0503020204020204" charset="-122"/>
                <a:ea typeface="微软雅黑" panose="020B0503020204020204" charset="-122"/>
              </a:rPr>
              <a:t>大学生的权力</a:t>
            </a:r>
            <a:r>
              <a:rPr sz="1700" dirty="0">
                <a:latin typeface="微软雅黑" panose="020B0503020204020204" charset="-122"/>
                <a:ea typeface="微软雅黑" panose="020B0503020204020204" charset="-122"/>
              </a:rPr>
              <a:t>——</a:t>
            </a:r>
            <a:r>
              <a:rPr lang="zh-CN" altLang="en-US" sz="1700" dirty="0">
                <a:latin typeface="微软雅黑" panose="020B0503020204020204" charset="-122"/>
                <a:ea typeface="微软雅黑" panose="020B0503020204020204" charset="-122"/>
              </a:rPr>
              <a:t>学生是校园的主人</a:t>
            </a:r>
          </a:p>
          <a:p>
            <a:pPr defTabSz="412750">
              <a:lnSpc>
                <a:spcPct val="180000"/>
              </a:lnSpc>
              <a:defRPr sz="3000">
                <a:solidFill>
                  <a:srgbClr val="000000"/>
                </a:solidFill>
                <a:latin typeface="Heiti SC Light"/>
                <a:ea typeface="Heiti SC Light"/>
                <a:cs typeface="Heiti SC Light"/>
                <a:sym typeface="Heiti SC Light"/>
              </a:defRPr>
            </a:pPr>
            <a:r>
              <a:rPr lang="zh-CN" altLang="en-US" sz="1700" dirty="0">
                <a:latin typeface="微软雅黑" panose="020B0503020204020204" charset="-122"/>
                <a:ea typeface="微软雅黑" panose="020B0503020204020204" charset="-122"/>
              </a:rPr>
              <a:t>大学生丰富的创造力</a:t>
            </a:r>
          </a:p>
          <a:p>
            <a:pPr defTabSz="412750">
              <a:lnSpc>
                <a:spcPct val="180000"/>
              </a:lnSpc>
              <a:defRPr sz="3000">
                <a:solidFill>
                  <a:srgbClr val="000000"/>
                </a:solidFill>
                <a:latin typeface="Heiti SC Light"/>
                <a:ea typeface="Heiti SC Light"/>
                <a:cs typeface="Heiti SC Light"/>
                <a:sym typeface="Heiti SC Light"/>
              </a:defRPr>
            </a:pPr>
            <a:r>
              <a:rPr lang="zh-CN" altLang="en-US" sz="1700" dirty="0">
                <a:latin typeface="微软雅黑" panose="020B0503020204020204" charset="-122"/>
                <a:ea typeface="微软雅黑" panose="020B0503020204020204" charset="-122"/>
              </a:rPr>
              <a:t>大学生在项目中成长</a:t>
            </a:r>
            <a:endParaRPr sz="1700" dirty="0">
              <a:latin typeface="微软雅黑" panose="020B0503020204020204" charset="-122"/>
              <a:ea typeface="微软雅黑" panose="020B0503020204020204" charset="-122"/>
            </a:endParaRPr>
          </a:p>
        </p:txBody>
      </p:sp>
      <p:sp>
        <p:nvSpPr>
          <p:cNvPr id="16" name="关键词：参与式">
            <a:extLst>
              <a:ext uri="{FF2B5EF4-FFF2-40B4-BE49-F238E27FC236}">
                <a16:creationId xmlns:a16="http://schemas.microsoft.com/office/drawing/2014/main" id="{91AEB045-FFB5-4CFE-98AE-C08BF7292992}"/>
              </a:ext>
            </a:extLst>
          </p:cNvPr>
          <p:cNvSpPr txBox="1"/>
          <p:nvPr/>
        </p:nvSpPr>
        <p:spPr>
          <a:xfrm>
            <a:off x="3934326" y="1587345"/>
            <a:ext cx="2089151" cy="423129"/>
          </a:xfrm>
          <a:prstGeom prst="rect">
            <a:avLst/>
          </a:prstGeom>
          <a:ln w="12700">
            <a:miter lim="400000"/>
          </a:ln>
        </p:spPr>
        <p:txBody>
          <a:bodyPr lIns="25400" tIns="25400" rIns="25400" bIns="25400">
            <a:spAutoFit/>
          </a:bodyPr>
          <a:lstStyle>
            <a:lvl1pPr algn="l" defTabSz="825500">
              <a:lnSpc>
                <a:spcPct val="150000"/>
              </a:lnSpc>
              <a:defRPr sz="3000">
                <a:solidFill>
                  <a:schemeClr val="accent5">
                    <a:lumOff val="-29861"/>
                  </a:schemeClr>
                </a:solidFill>
                <a:latin typeface="Heiti SC Medium"/>
                <a:ea typeface="Heiti SC Medium"/>
                <a:cs typeface="Heiti SC Medium"/>
                <a:sym typeface="Heiti SC Medium"/>
              </a:defRPr>
            </a:lvl1pPr>
          </a:lstStyle>
          <a:p>
            <a:r>
              <a:rPr lang="zh-CN" altLang="en-US" sz="1800" b="1" kern="100" dirty="0">
                <a:solidFill>
                  <a:srgbClr val="2F2F2F"/>
                </a:solidFill>
                <a:latin typeface="等线" panose="02010600030101010101" pitchFamily="2" charset="-122"/>
                <a:ea typeface="微软雅黑" panose="020B0503020204020204" charset="-122"/>
                <a:cs typeface="Times New Roman" panose="02020603050405020304" pitchFamily="18" charset="0"/>
              </a:rPr>
              <a:t>关键词：大学生</a:t>
            </a:r>
          </a:p>
        </p:txBody>
      </p:sp>
      <p:pic>
        <p:nvPicPr>
          <p:cNvPr id="17" name="图片 16">
            <a:extLst>
              <a:ext uri="{FF2B5EF4-FFF2-40B4-BE49-F238E27FC236}">
                <a16:creationId xmlns:a16="http://schemas.microsoft.com/office/drawing/2014/main" id="{9E91A32C-5060-4833-990C-B9ABC6596F71}"/>
              </a:ext>
            </a:extLst>
          </p:cNvPr>
          <p:cNvPicPr>
            <a:picLocks noChangeAspect="1"/>
          </p:cNvPicPr>
          <p:nvPr/>
        </p:nvPicPr>
        <p:blipFill>
          <a:blip r:embed="rId4"/>
          <a:stretch>
            <a:fillRect/>
          </a:stretch>
        </p:blipFill>
        <p:spPr>
          <a:xfrm>
            <a:off x="7770379" y="1207670"/>
            <a:ext cx="3464915" cy="4895950"/>
          </a:xfrm>
          <a:prstGeom prst="rect">
            <a:avLst/>
          </a:prstGeom>
        </p:spPr>
      </p:pic>
      <p:sp>
        <p:nvSpPr>
          <p:cNvPr id="18" name="文本框 17">
            <a:extLst>
              <a:ext uri="{FF2B5EF4-FFF2-40B4-BE49-F238E27FC236}">
                <a16:creationId xmlns:a16="http://schemas.microsoft.com/office/drawing/2014/main" id="{77C7C20A-76FE-436B-B8DA-18FDEC799230}"/>
              </a:ext>
            </a:extLst>
          </p:cNvPr>
          <p:cNvSpPr txBox="1"/>
          <p:nvPr/>
        </p:nvSpPr>
        <p:spPr>
          <a:xfrm>
            <a:off x="3934326" y="3835506"/>
            <a:ext cx="3667880" cy="2308324"/>
          </a:xfrm>
          <a:prstGeom prst="rect">
            <a:avLst/>
          </a:prstGeom>
          <a:solidFill>
            <a:schemeClr val="bg1">
              <a:lumMod val="95000"/>
            </a:schemeClr>
          </a:solidFill>
        </p:spPr>
        <p:txBody>
          <a:bodyPr wrap="square">
            <a:spAutoFit/>
          </a:bodyPr>
          <a:lstStyle/>
          <a:p>
            <a:pPr indent="304800" eaLnBrk="0"/>
            <a:r>
              <a:rPr lang="zh-CN" altLang="zh-CN" sz="1600" dirty="0">
                <a:solidFill>
                  <a:srgbClr val="000000"/>
                </a:solidFill>
                <a:effectLst/>
                <a:latin typeface="黑体" panose="02010609060101010101" pitchFamily="49" charset="-122"/>
                <a:ea typeface="黑体" panose="02010609060101010101" pitchFamily="49" charset="-122"/>
                <a:cs typeface="Arial" panose="020B0604020202020204" pitchFamily="34" charset="0"/>
              </a:rPr>
              <a:t>为进一步推广花园精神，鼓励更多的师生参与营造活动，建筑与城市规划学院室内及室外两块闲置绿地引起了师生们的关注。在景观学系刘悦来老师和学院辅导员方勤老师的指导下，联合师生党支部及校园花园养护志愿者们一起完成建筑与城市规划</a:t>
            </a:r>
            <a:r>
              <a:rPr lang="en-US" altLang="zh-CN" sz="1600" dirty="0">
                <a:solidFill>
                  <a:srgbClr val="000000"/>
                </a:solidFill>
                <a:effectLst/>
                <a:latin typeface="黑体" panose="02010609060101010101" pitchFamily="49" charset="-122"/>
                <a:ea typeface="黑体" panose="02010609060101010101" pitchFamily="49" charset="-122"/>
                <a:cs typeface="Arial" panose="020B0604020202020204" pitchFamily="34" charset="0"/>
              </a:rPr>
              <a:t>C</a:t>
            </a:r>
            <a:r>
              <a:rPr lang="zh-CN" altLang="zh-CN" sz="1600" dirty="0">
                <a:solidFill>
                  <a:srgbClr val="000000"/>
                </a:solidFill>
                <a:effectLst/>
                <a:latin typeface="黑体" panose="02010609060101010101" pitchFamily="49" charset="-122"/>
                <a:ea typeface="黑体" panose="02010609060101010101" pitchFamily="49" charset="-122"/>
                <a:cs typeface="Arial" panose="020B0604020202020204" pitchFamily="34" charset="0"/>
              </a:rPr>
              <a:t>楼三楼的蕨类花园和七楼球根花园两个主题花园营造，为校园再添两个实践教育基地。</a:t>
            </a:r>
          </a:p>
        </p:txBody>
      </p:sp>
    </p:spTree>
    <p:extLst>
      <p:ext uri="{BB962C8B-B14F-4D97-AF65-F5344CB8AC3E}">
        <p14:creationId xmlns:p14="http://schemas.microsoft.com/office/powerpoint/2010/main" val="3363496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ACCA8F4-4A74-475B-A6DF-37412E091ADD}"/>
              </a:ext>
            </a:extLst>
          </p:cNvPr>
          <p:cNvPicPr>
            <a:picLocks noChangeAspect="1"/>
          </p:cNvPicPr>
          <p:nvPr/>
        </p:nvPicPr>
        <p:blipFill>
          <a:blip r:embed="rId2"/>
          <a:stretch>
            <a:fillRect/>
          </a:stretch>
        </p:blipFill>
        <p:spPr>
          <a:xfrm>
            <a:off x="5259152" y="1460724"/>
            <a:ext cx="6650726" cy="3936551"/>
          </a:xfrm>
          <a:prstGeom prst="rect">
            <a:avLst/>
          </a:prstGeom>
        </p:spPr>
      </p:pic>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8</a:t>
            </a:r>
          </a:p>
        </p:txBody>
      </p:sp>
      <p:sp>
        <p:nvSpPr>
          <p:cNvPr id="11" name="标题 1">
            <a:extLst>
              <a:ext uri="{FF2B5EF4-FFF2-40B4-BE49-F238E27FC236}">
                <a16:creationId xmlns:a16="http://schemas.microsoft.com/office/drawing/2014/main" id="{652FF7F2-C5B9-4381-80EB-283A9E86A755}"/>
              </a:ext>
            </a:extLst>
          </p:cNvPr>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sp>
        <p:nvSpPr>
          <p:cNvPr id="10" name="内容占位符 2">
            <a:extLst>
              <a:ext uri="{FF2B5EF4-FFF2-40B4-BE49-F238E27FC236}">
                <a16:creationId xmlns:a16="http://schemas.microsoft.com/office/drawing/2014/main" id="{31111195-DD4D-4C53-A47D-A5D463F9B890}"/>
              </a:ext>
            </a:extLst>
          </p:cNvPr>
          <p:cNvSpPr>
            <a:spLocks noGrp="1"/>
          </p:cNvSpPr>
          <p:nvPr/>
        </p:nvSpPr>
        <p:spPr>
          <a:xfrm>
            <a:off x="660400" y="1266195"/>
            <a:ext cx="4922253" cy="48519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我们要做的是什么</a:t>
            </a:r>
            <a:endParaRPr lang="en-US" altLang="zh-CN" sz="2000" b="1" dirty="0">
              <a:solidFill>
                <a:srgbClr val="113744"/>
              </a:solidFill>
            </a:endParaRPr>
          </a:p>
          <a:p>
            <a:pPr marL="0" indent="0">
              <a:buNone/>
            </a:pPr>
            <a:r>
              <a:rPr lang="zh-CN" altLang="en-US" sz="1800" b="1" kern="100" dirty="0">
                <a:effectLst/>
                <a:latin typeface="等线" panose="02010600030101010101" pitchFamily="2" charset="-122"/>
                <a:ea typeface="微软雅黑" panose="020B0503020204020204" charset="-122"/>
                <a:cs typeface="Times New Roman" panose="02020603050405020304" pitchFamily="18" charset="0"/>
              </a:rPr>
              <a:t>关键词：</a:t>
            </a:r>
            <a:r>
              <a:rPr lang="zh-CN" altLang="en-US" b="1" kern="100" dirty="0">
                <a:latin typeface="等线" panose="02010600030101010101" pitchFamily="2" charset="-122"/>
                <a:cs typeface="Times New Roman" panose="02020603050405020304" pitchFamily="18" charset="0"/>
              </a:rPr>
              <a:t>工具包</a:t>
            </a:r>
            <a:endParaRPr lang="en-US" altLang="zh-CN" b="1" kern="100" dirty="0">
              <a:latin typeface="等线" panose="02010600030101010101" pitchFamily="2" charset="-122"/>
              <a:cs typeface="Times New Roman" panose="02020603050405020304" pitchFamily="18" charset="0"/>
            </a:endParaRPr>
          </a:p>
          <a:p>
            <a:pPr defTabSz="412750">
              <a:lnSpc>
                <a:spcPct val="180000"/>
              </a:lnSpc>
              <a:defRPr sz="3000">
                <a:solidFill>
                  <a:srgbClr val="000000"/>
                </a:solidFill>
                <a:latin typeface="Heiti SC Medium"/>
                <a:ea typeface="Heiti SC Medium"/>
                <a:cs typeface="Heiti SC Medium"/>
                <a:sym typeface="Heiti SC Medium"/>
              </a:defRPr>
            </a:pPr>
            <a:r>
              <a:rPr lang="zh-CN" altLang="en-US" sz="1800" b="1" dirty="0">
                <a:latin typeface="微软雅黑" panose="020B0503020204020204" charset="-122"/>
                <a:ea typeface="微软雅黑" panose="020B0503020204020204" charset="-122"/>
              </a:rPr>
              <a:t>内容：</a:t>
            </a:r>
          </a:p>
          <a:p>
            <a:pPr defTabSz="412750">
              <a:lnSpc>
                <a:spcPct val="180000"/>
              </a:lnSpc>
              <a:defRPr sz="3000">
                <a:solidFill>
                  <a:srgbClr val="000000"/>
                </a:solidFill>
                <a:latin typeface="Heiti SC Medium"/>
                <a:ea typeface="Heiti SC Medium"/>
                <a:cs typeface="Heiti SC Medium"/>
                <a:sym typeface="Heiti SC Medium"/>
              </a:defRPr>
            </a:pPr>
            <a:r>
              <a:rPr lang="zh-CN" altLang="en-US" sz="1800" b="1" dirty="0">
                <a:latin typeface="微软雅黑" panose="020B0503020204020204" charset="-122"/>
                <a:ea typeface="微软雅黑" panose="020B0503020204020204" charset="-122"/>
              </a:rPr>
              <a:t>目的：</a:t>
            </a:r>
          </a:p>
          <a:p>
            <a:pPr marL="0" indent="0" defTabSz="412750">
              <a:lnSpc>
                <a:spcPct val="180000"/>
              </a:lnSpc>
              <a:buNone/>
              <a:defRPr sz="3000">
                <a:solidFill>
                  <a:srgbClr val="000000"/>
                </a:solidFill>
                <a:latin typeface="Heiti SC Medium"/>
                <a:ea typeface="Heiti SC Medium"/>
                <a:cs typeface="Heiti SC Medium"/>
                <a:sym typeface="Heiti SC Medium"/>
              </a:defRPr>
            </a:pPr>
            <a:r>
              <a:rPr lang="zh-CN" altLang="en-US" sz="1800" dirty="0">
                <a:latin typeface="微软雅黑" panose="020B0503020204020204" charset="-122"/>
                <a:ea typeface="微软雅黑" panose="020B0503020204020204" charset="-122"/>
              </a:rPr>
              <a:t>向大学生介绍校园微更新技巧及方法，让非专业人士也可以了解校园、进行校园调研、发现校园问题、提出校园微更新提案以及营造校园空间</a:t>
            </a:r>
          </a:p>
          <a:p>
            <a:pPr marL="0" indent="0">
              <a:buNone/>
            </a:pPr>
            <a:endParaRPr lang="zh-CN" altLang="en-US" b="1" dirty="0"/>
          </a:p>
        </p:txBody>
      </p:sp>
    </p:spTree>
    <p:extLst>
      <p:ext uri="{BB962C8B-B14F-4D97-AF65-F5344CB8AC3E}">
        <p14:creationId xmlns:p14="http://schemas.microsoft.com/office/powerpoint/2010/main" val="197210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9</a:t>
            </a:r>
          </a:p>
        </p:txBody>
      </p:sp>
      <p:sp>
        <p:nvSpPr>
          <p:cNvPr id="11" name="标题 1">
            <a:extLst>
              <a:ext uri="{FF2B5EF4-FFF2-40B4-BE49-F238E27FC236}">
                <a16:creationId xmlns:a16="http://schemas.microsoft.com/office/drawing/2014/main" id="{652FF7F2-C5B9-4381-80EB-283A9E86A755}"/>
              </a:ext>
            </a:extLst>
          </p:cNvPr>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sp>
        <p:nvSpPr>
          <p:cNvPr id="10" name="内容占位符 2">
            <a:extLst>
              <a:ext uri="{FF2B5EF4-FFF2-40B4-BE49-F238E27FC236}">
                <a16:creationId xmlns:a16="http://schemas.microsoft.com/office/drawing/2014/main" id="{31111195-DD4D-4C53-A47D-A5D463F9B890}"/>
              </a:ext>
            </a:extLst>
          </p:cNvPr>
          <p:cNvSpPr>
            <a:spLocks noGrp="1"/>
          </p:cNvSpPr>
          <p:nvPr/>
        </p:nvSpPr>
        <p:spPr>
          <a:xfrm>
            <a:off x="660400" y="1266195"/>
            <a:ext cx="2420339" cy="16939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我们要做的是什么</a:t>
            </a:r>
            <a:endParaRPr lang="en-US" altLang="zh-CN" sz="2000" b="1" dirty="0">
              <a:solidFill>
                <a:srgbClr val="113744"/>
              </a:solidFill>
            </a:endParaRPr>
          </a:p>
          <a:p>
            <a:pPr marL="0" indent="0">
              <a:buNone/>
            </a:pPr>
            <a:r>
              <a:rPr lang="zh-CN" altLang="en-US" sz="1800" b="1" kern="100" dirty="0">
                <a:effectLst/>
                <a:latin typeface="等线" panose="02010600030101010101" pitchFamily="2" charset="-122"/>
                <a:ea typeface="微软雅黑" panose="020B0503020204020204" charset="-122"/>
                <a:cs typeface="Times New Roman" panose="02020603050405020304" pitchFamily="18" charset="0"/>
              </a:rPr>
              <a:t>关键词：</a:t>
            </a:r>
            <a:r>
              <a:rPr lang="zh-CN" altLang="en-US" b="1" kern="100" dirty="0">
                <a:latin typeface="等线" panose="02010600030101010101" pitchFamily="2" charset="-122"/>
                <a:cs typeface="Times New Roman" panose="02020603050405020304" pitchFamily="18" charset="0"/>
              </a:rPr>
              <a:t>小程序</a:t>
            </a:r>
            <a:endParaRPr lang="en-US" altLang="zh-CN" b="1" kern="100" dirty="0">
              <a:latin typeface="等线" panose="02010600030101010101" pitchFamily="2" charset="-122"/>
              <a:cs typeface="Times New Roman" panose="02020603050405020304" pitchFamily="18" charset="0"/>
            </a:endParaRPr>
          </a:p>
          <a:p>
            <a:pPr marL="0" indent="0">
              <a:buNone/>
            </a:pPr>
            <a:r>
              <a:rPr lang="zh-CN" altLang="zh-CN" sz="1600" kern="100" dirty="0">
                <a:effectLst/>
                <a:latin typeface="+mn-ea"/>
                <a:ea typeface="+mn-ea"/>
                <a:cs typeface="Times New Roman" panose="02020603050405020304" pitchFamily="18" charset="0"/>
              </a:rPr>
              <a:t>前端框架</a:t>
            </a:r>
            <a:r>
              <a:rPr lang="en-US" altLang="zh-CN" sz="1600" kern="100" dirty="0">
                <a:effectLst/>
                <a:latin typeface="+mn-ea"/>
                <a:ea typeface="+mn-ea"/>
                <a:cs typeface="Times New Roman" panose="02020603050405020304" pitchFamily="18" charset="0"/>
              </a:rPr>
              <a:t>(</a:t>
            </a:r>
            <a:r>
              <a:rPr lang="en-US" altLang="zh-CN" sz="1600" kern="100" dirty="0" err="1">
                <a:effectLst/>
                <a:latin typeface="+mn-ea"/>
                <a:ea typeface="+mn-ea"/>
                <a:cs typeface="Times New Roman" panose="02020603050405020304" pitchFamily="18" charset="0"/>
              </a:rPr>
              <a:t>html+css+javascript</a:t>
            </a:r>
            <a:r>
              <a:rPr lang="en-US" altLang="zh-CN" sz="1600" kern="100" dirty="0">
                <a:effectLst/>
                <a:latin typeface="+mn-ea"/>
                <a:ea typeface="+mn-ea"/>
                <a:cs typeface="Times New Roman" panose="02020603050405020304" pitchFamily="18" charset="0"/>
              </a:rPr>
              <a:t>)</a:t>
            </a:r>
            <a:endParaRPr lang="en-US" altLang="zh-CN" sz="1600" kern="100" dirty="0">
              <a:latin typeface="+mn-ea"/>
              <a:ea typeface="+mn-ea"/>
              <a:cs typeface="Times New Roman" panose="02020603050405020304" pitchFamily="18" charset="0"/>
            </a:endParaRPr>
          </a:p>
          <a:p>
            <a:pPr marL="0" indent="0">
              <a:buNone/>
            </a:pPr>
            <a:r>
              <a:rPr lang="zh-CN" altLang="en-US" sz="1600" kern="100" dirty="0">
                <a:latin typeface="+mn-ea"/>
                <a:ea typeface="+mn-ea"/>
                <a:cs typeface="Times New Roman" panose="02020603050405020304" pitchFamily="18" charset="0"/>
              </a:rPr>
              <a:t>数据可视化</a:t>
            </a:r>
            <a:endParaRPr lang="en-US" altLang="zh-CN" sz="1600" kern="100" dirty="0">
              <a:latin typeface="+mn-ea"/>
              <a:ea typeface="+mn-ea"/>
              <a:cs typeface="Times New Roman" panose="02020603050405020304" pitchFamily="18" charset="0"/>
            </a:endParaRPr>
          </a:p>
        </p:txBody>
      </p:sp>
      <p:pic>
        <p:nvPicPr>
          <p:cNvPr id="17" name="图片 16">
            <a:extLst>
              <a:ext uri="{FF2B5EF4-FFF2-40B4-BE49-F238E27FC236}">
                <a16:creationId xmlns:a16="http://schemas.microsoft.com/office/drawing/2014/main" id="{7DAA8741-0E3C-4597-824E-8BA273A8F750}"/>
              </a:ext>
            </a:extLst>
          </p:cNvPr>
          <p:cNvPicPr>
            <a:picLocks noChangeAspect="1"/>
          </p:cNvPicPr>
          <p:nvPr/>
        </p:nvPicPr>
        <p:blipFill>
          <a:blip r:embed="rId2"/>
          <a:stretch>
            <a:fillRect/>
          </a:stretch>
        </p:blipFill>
        <p:spPr>
          <a:xfrm>
            <a:off x="3185634" y="4480363"/>
            <a:ext cx="2294719" cy="1410044"/>
          </a:xfrm>
          <a:prstGeom prst="rect">
            <a:avLst/>
          </a:prstGeom>
        </p:spPr>
      </p:pic>
      <p:pic>
        <p:nvPicPr>
          <p:cNvPr id="21" name="图片 20">
            <a:extLst>
              <a:ext uri="{FF2B5EF4-FFF2-40B4-BE49-F238E27FC236}">
                <a16:creationId xmlns:a16="http://schemas.microsoft.com/office/drawing/2014/main" id="{2D715D51-2BF8-48E9-BD65-0938CED7C1AB}"/>
              </a:ext>
            </a:extLst>
          </p:cNvPr>
          <p:cNvPicPr>
            <a:picLocks noChangeAspect="1"/>
          </p:cNvPicPr>
          <p:nvPr/>
        </p:nvPicPr>
        <p:blipFill>
          <a:blip r:embed="rId3"/>
          <a:stretch>
            <a:fillRect/>
          </a:stretch>
        </p:blipFill>
        <p:spPr>
          <a:xfrm>
            <a:off x="8618880" y="1333338"/>
            <a:ext cx="3068930" cy="4542503"/>
          </a:xfrm>
          <a:prstGeom prst="rect">
            <a:avLst/>
          </a:prstGeom>
        </p:spPr>
      </p:pic>
      <p:pic>
        <p:nvPicPr>
          <p:cNvPr id="23" name="图片 22">
            <a:extLst>
              <a:ext uri="{FF2B5EF4-FFF2-40B4-BE49-F238E27FC236}">
                <a16:creationId xmlns:a16="http://schemas.microsoft.com/office/drawing/2014/main" id="{1321257C-507C-4927-B29F-0688A54D327B}"/>
              </a:ext>
            </a:extLst>
          </p:cNvPr>
          <p:cNvPicPr>
            <a:picLocks noChangeAspect="1"/>
          </p:cNvPicPr>
          <p:nvPr/>
        </p:nvPicPr>
        <p:blipFill>
          <a:blip r:embed="rId4"/>
          <a:stretch>
            <a:fillRect/>
          </a:stretch>
        </p:blipFill>
        <p:spPr>
          <a:xfrm>
            <a:off x="3200860" y="1556822"/>
            <a:ext cx="2258410" cy="2658522"/>
          </a:xfrm>
          <a:prstGeom prst="rect">
            <a:avLst/>
          </a:prstGeom>
        </p:spPr>
      </p:pic>
      <p:pic>
        <p:nvPicPr>
          <p:cNvPr id="7" name="图片 6">
            <a:extLst>
              <a:ext uri="{FF2B5EF4-FFF2-40B4-BE49-F238E27FC236}">
                <a16:creationId xmlns:a16="http://schemas.microsoft.com/office/drawing/2014/main" id="{B5CEA9C7-1740-47A9-A9AE-2BDEB06FC80E}"/>
              </a:ext>
            </a:extLst>
          </p:cNvPr>
          <p:cNvPicPr>
            <a:picLocks noChangeAspect="1"/>
          </p:cNvPicPr>
          <p:nvPr/>
        </p:nvPicPr>
        <p:blipFill>
          <a:blip r:embed="rId5"/>
          <a:stretch>
            <a:fillRect/>
          </a:stretch>
        </p:blipFill>
        <p:spPr>
          <a:xfrm>
            <a:off x="5480353" y="1347904"/>
            <a:ext cx="3018406" cy="4542503"/>
          </a:xfrm>
          <a:prstGeom prst="rect">
            <a:avLst/>
          </a:prstGeom>
        </p:spPr>
      </p:pic>
      <p:pic>
        <p:nvPicPr>
          <p:cNvPr id="6" name="图片 5">
            <a:extLst>
              <a:ext uri="{FF2B5EF4-FFF2-40B4-BE49-F238E27FC236}">
                <a16:creationId xmlns:a16="http://schemas.microsoft.com/office/drawing/2014/main" id="{15031967-95A5-43CA-BBC5-D65354E768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610" y="2960145"/>
            <a:ext cx="2160029" cy="2160029"/>
          </a:xfrm>
          <a:prstGeom prst="rect">
            <a:avLst/>
          </a:prstGeom>
        </p:spPr>
      </p:pic>
    </p:spTree>
    <p:extLst>
      <p:ext uri="{BB962C8B-B14F-4D97-AF65-F5344CB8AC3E}">
        <p14:creationId xmlns:p14="http://schemas.microsoft.com/office/powerpoint/2010/main" val="409741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10</a:t>
            </a:r>
          </a:p>
        </p:txBody>
      </p:sp>
      <p:sp>
        <p:nvSpPr>
          <p:cNvPr id="11" name="标题 1">
            <a:extLst>
              <a:ext uri="{FF2B5EF4-FFF2-40B4-BE49-F238E27FC236}">
                <a16:creationId xmlns:a16="http://schemas.microsoft.com/office/drawing/2014/main" id="{652FF7F2-C5B9-4381-80EB-283A9E86A755}"/>
              </a:ext>
            </a:extLst>
          </p:cNvPr>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sp>
        <p:nvSpPr>
          <p:cNvPr id="10" name="内容占位符 2">
            <a:extLst>
              <a:ext uri="{FF2B5EF4-FFF2-40B4-BE49-F238E27FC236}">
                <a16:creationId xmlns:a16="http://schemas.microsoft.com/office/drawing/2014/main" id="{31111195-DD4D-4C53-A47D-A5D463F9B890}"/>
              </a:ext>
            </a:extLst>
          </p:cNvPr>
          <p:cNvSpPr>
            <a:spLocks noGrp="1"/>
          </p:cNvSpPr>
          <p:nvPr/>
        </p:nvSpPr>
        <p:spPr>
          <a:xfrm>
            <a:off x="660400" y="1266195"/>
            <a:ext cx="4922253" cy="1535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我们要做的是什么</a:t>
            </a:r>
            <a:endParaRPr lang="en-US" altLang="zh-CN" sz="2000" b="1" dirty="0">
              <a:solidFill>
                <a:srgbClr val="113744"/>
              </a:solidFill>
            </a:endParaRPr>
          </a:p>
          <a:p>
            <a:pPr marL="0" indent="0">
              <a:buNone/>
            </a:pPr>
            <a:r>
              <a:rPr lang="zh-CN" altLang="en-US" sz="1800" b="1" kern="100" dirty="0">
                <a:effectLst/>
                <a:latin typeface="等线" panose="02010600030101010101" pitchFamily="2" charset="-122"/>
                <a:ea typeface="微软雅黑" panose="020B0503020204020204" charset="-122"/>
                <a:cs typeface="Times New Roman" panose="02020603050405020304" pitchFamily="18" charset="0"/>
              </a:rPr>
              <a:t>关键词：</a:t>
            </a:r>
            <a:r>
              <a:rPr lang="zh-CN" altLang="en-US" b="1" kern="100" dirty="0">
                <a:latin typeface="等线" panose="02010600030101010101" pitchFamily="2" charset="-122"/>
                <a:cs typeface="Times New Roman" panose="02020603050405020304" pitchFamily="18" charset="0"/>
              </a:rPr>
              <a:t>小程序</a:t>
            </a:r>
            <a:endParaRPr lang="en-US" altLang="zh-CN" b="1" kern="100" dirty="0">
              <a:latin typeface="等线" panose="02010600030101010101" pitchFamily="2" charset="-122"/>
              <a:cs typeface="Times New Roman" panose="02020603050405020304" pitchFamily="18" charset="0"/>
            </a:endParaRPr>
          </a:p>
          <a:p>
            <a:pPr marL="0" indent="0">
              <a:buNone/>
            </a:pPr>
            <a:r>
              <a:rPr lang="zh-CN" altLang="en-US" kern="100" dirty="0">
                <a:latin typeface="等线" panose="02010600030101010101" pitchFamily="2" charset="-122"/>
                <a:cs typeface="Times New Roman" panose="02020603050405020304" pitchFamily="18" charset="0"/>
              </a:rPr>
              <a:t>人人参与，社群链接</a:t>
            </a:r>
            <a:endParaRPr lang="en-US" altLang="zh-CN" kern="100" dirty="0">
              <a:latin typeface="等线" panose="02010600030101010101" pitchFamily="2" charset="-122"/>
              <a:cs typeface="Times New Roman" panose="02020603050405020304" pitchFamily="18" charset="0"/>
            </a:endParaRPr>
          </a:p>
        </p:txBody>
      </p:sp>
      <p:pic>
        <p:nvPicPr>
          <p:cNvPr id="21" name="图片 20">
            <a:extLst>
              <a:ext uri="{FF2B5EF4-FFF2-40B4-BE49-F238E27FC236}">
                <a16:creationId xmlns:a16="http://schemas.microsoft.com/office/drawing/2014/main" id="{2D715D51-2BF8-48E9-BD65-0938CED7C1AB}"/>
              </a:ext>
            </a:extLst>
          </p:cNvPr>
          <p:cNvPicPr>
            <a:picLocks noChangeAspect="1"/>
          </p:cNvPicPr>
          <p:nvPr/>
        </p:nvPicPr>
        <p:blipFill>
          <a:blip r:embed="rId2"/>
          <a:stretch>
            <a:fillRect/>
          </a:stretch>
        </p:blipFill>
        <p:spPr>
          <a:xfrm>
            <a:off x="8233370" y="1266195"/>
            <a:ext cx="3068930" cy="4542503"/>
          </a:xfrm>
          <a:prstGeom prst="rect">
            <a:avLst/>
          </a:prstGeom>
        </p:spPr>
      </p:pic>
      <p:pic>
        <p:nvPicPr>
          <p:cNvPr id="25" name="图片 24">
            <a:extLst>
              <a:ext uri="{FF2B5EF4-FFF2-40B4-BE49-F238E27FC236}">
                <a16:creationId xmlns:a16="http://schemas.microsoft.com/office/drawing/2014/main" id="{DE987D72-B5D4-402F-B1DA-FE3DF9BADCD4}"/>
              </a:ext>
            </a:extLst>
          </p:cNvPr>
          <p:cNvPicPr>
            <a:picLocks noChangeAspect="1"/>
          </p:cNvPicPr>
          <p:nvPr/>
        </p:nvPicPr>
        <p:blipFill>
          <a:blip r:embed="rId3"/>
          <a:stretch>
            <a:fillRect/>
          </a:stretch>
        </p:blipFill>
        <p:spPr>
          <a:xfrm>
            <a:off x="3112482" y="1255005"/>
            <a:ext cx="2431195" cy="4605165"/>
          </a:xfrm>
          <a:prstGeom prst="rect">
            <a:avLst/>
          </a:prstGeom>
        </p:spPr>
      </p:pic>
      <p:pic>
        <p:nvPicPr>
          <p:cNvPr id="27" name="图片 26">
            <a:extLst>
              <a:ext uri="{FF2B5EF4-FFF2-40B4-BE49-F238E27FC236}">
                <a16:creationId xmlns:a16="http://schemas.microsoft.com/office/drawing/2014/main" id="{F6DEB93A-772D-423D-B321-8DAC2660916F}"/>
              </a:ext>
            </a:extLst>
          </p:cNvPr>
          <p:cNvPicPr>
            <a:picLocks noChangeAspect="1"/>
          </p:cNvPicPr>
          <p:nvPr/>
        </p:nvPicPr>
        <p:blipFill>
          <a:blip r:embed="rId4"/>
          <a:stretch>
            <a:fillRect/>
          </a:stretch>
        </p:blipFill>
        <p:spPr>
          <a:xfrm>
            <a:off x="689610" y="2809729"/>
            <a:ext cx="1970051" cy="3006504"/>
          </a:xfrm>
          <a:prstGeom prst="rect">
            <a:avLst/>
          </a:prstGeom>
        </p:spPr>
      </p:pic>
      <p:pic>
        <p:nvPicPr>
          <p:cNvPr id="29" name="图片 28">
            <a:extLst>
              <a:ext uri="{FF2B5EF4-FFF2-40B4-BE49-F238E27FC236}">
                <a16:creationId xmlns:a16="http://schemas.microsoft.com/office/drawing/2014/main" id="{90A94066-7057-49D8-BB99-D500A6FEF3AD}"/>
              </a:ext>
            </a:extLst>
          </p:cNvPr>
          <p:cNvPicPr>
            <a:picLocks noChangeAspect="1"/>
          </p:cNvPicPr>
          <p:nvPr/>
        </p:nvPicPr>
        <p:blipFill>
          <a:blip r:embed="rId5"/>
          <a:stretch>
            <a:fillRect/>
          </a:stretch>
        </p:blipFill>
        <p:spPr>
          <a:xfrm>
            <a:off x="5665621" y="1206944"/>
            <a:ext cx="2445805" cy="4900345"/>
          </a:xfrm>
          <a:prstGeom prst="rect">
            <a:avLst/>
          </a:prstGeom>
        </p:spPr>
      </p:pic>
    </p:spTree>
    <p:extLst>
      <p:ext uri="{BB962C8B-B14F-4D97-AF65-F5344CB8AC3E}">
        <p14:creationId xmlns:p14="http://schemas.microsoft.com/office/powerpoint/2010/main" val="2098045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11</a:t>
            </a:r>
          </a:p>
        </p:txBody>
      </p:sp>
      <p:sp>
        <p:nvSpPr>
          <p:cNvPr id="11" name="标题 1">
            <a:extLst>
              <a:ext uri="{FF2B5EF4-FFF2-40B4-BE49-F238E27FC236}">
                <a16:creationId xmlns:a16="http://schemas.microsoft.com/office/drawing/2014/main" id="{652FF7F2-C5B9-4381-80EB-283A9E86A755}"/>
              </a:ext>
            </a:extLst>
          </p:cNvPr>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sp>
        <p:nvSpPr>
          <p:cNvPr id="10" name="内容占位符 2">
            <a:extLst>
              <a:ext uri="{FF2B5EF4-FFF2-40B4-BE49-F238E27FC236}">
                <a16:creationId xmlns:a16="http://schemas.microsoft.com/office/drawing/2014/main" id="{31111195-DD4D-4C53-A47D-A5D463F9B890}"/>
              </a:ext>
            </a:extLst>
          </p:cNvPr>
          <p:cNvSpPr>
            <a:spLocks noGrp="1"/>
          </p:cNvSpPr>
          <p:nvPr/>
        </p:nvSpPr>
        <p:spPr>
          <a:xfrm>
            <a:off x="660400" y="1266195"/>
            <a:ext cx="4922253" cy="1241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我们要做的是什么</a:t>
            </a:r>
            <a:endParaRPr lang="en-US" altLang="zh-CN" sz="2000" b="1" dirty="0">
              <a:solidFill>
                <a:srgbClr val="113744"/>
              </a:solidFill>
            </a:endParaRPr>
          </a:p>
          <a:p>
            <a:pPr marL="0" indent="0">
              <a:buNone/>
            </a:pPr>
            <a:r>
              <a:rPr lang="zh-CN" altLang="en-US" sz="1800" b="1" kern="100" dirty="0">
                <a:effectLst/>
                <a:latin typeface="等线" panose="02010600030101010101" pitchFamily="2" charset="-122"/>
                <a:ea typeface="微软雅黑" panose="020B0503020204020204" charset="-122"/>
                <a:cs typeface="Times New Roman" panose="02020603050405020304" pitchFamily="18" charset="0"/>
              </a:rPr>
              <a:t>关键词：元宇宙</a:t>
            </a:r>
            <a:endParaRPr lang="en-US" altLang="zh-CN" b="1" kern="100" dirty="0">
              <a:latin typeface="等线" panose="02010600030101010101" pitchFamily="2" charset="-122"/>
              <a:cs typeface="Times New Roman" panose="02020603050405020304" pitchFamily="18" charset="0"/>
            </a:endParaRPr>
          </a:p>
          <a:p>
            <a:pPr marL="0" indent="0">
              <a:buNone/>
            </a:pPr>
            <a:r>
              <a:rPr lang="zh-CN" altLang="en-US" kern="100" dirty="0">
                <a:latin typeface="等线" panose="02010600030101010101" pitchFamily="2" charset="-122"/>
                <a:cs typeface="Times New Roman" panose="02020603050405020304" pitchFamily="18" charset="0"/>
              </a:rPr>
              <a:t>活动与奖励机制</a:t>
            </a:r>
            <a:r>
              <a:rPr lang="en-US" altLang="zh-CN" kern="100" dirty="0">
                <a:latin typeface="等线" panose="02010600030101010101" pitchFamily="2" charset="-122"/>
                <a:cs typeface="Times New Roman" panose="02020603050405020304" pitchFamily="18" charset="0"/>
              </a:rPr>
              <a:t>-</a:t>
            </a:r>
            <a:r>
              <a:rPr lang="zh-CN" altLang="en-US" kern="100" dirty="0">
                <a:latin typeface="等线" panose="02010600030101010101" pitchFamily="2" charset="-122"/>
                <a:cs typeface="Times New Roman" panose="02020603050405020304" pitchFamily="18" charset="0"/>
              </a:rPr>
              <a:t>数字徽章</a:t>
            </a:r>
            <a:endParaRPr lang="en-US" altLang="zh-CN" kern="100" dirty="0">
              <a:latin typeface="等线" panose="02010600030101010101" pitchFamily="2" charset="-122"/>
              <a:cs typeface="Times New Roman" panose="02020603050405020304" pitchFamily="18" charset="0"/>
            </a:endParaRPr>
          </a:p>
          <a:p>
            <a:pPr marL="0" indent="0">
              <a:buNone/>
            </a:pPr>
            <a:endParaRPr lang="en-US" altLang="zh-CN" kern="100" dirty="0">
              <a:latin typeface="等线" panose="02010600030101010101" pitchFamily="2" charset="-122"/>
              <a:cs typeface="Times New Roman" panose="02020603050405020304" pitchFamily="18" charset="0"/>
            </a:endParaRPr>
          </a:p>
          <a:p>
            <a:pPr marL="0" indent="0">
              <a:buNone/>
            </a:pPr>
            <a:endParaRPr lang="zh-CN" altLang="en-US" b="1" dirty="0"/>
          </a:p>
        </p:txBody>
      </p:sp>
      <p:pic>
        <p:nvPicPr>
          <p:cNvPr id="4" name="图片 3">
            <a:extLst>
              <a:ext uri="{FF2B5EF4-FFF2-40B4-BE49-F238E27FC236}">
                <a16:creationId xmlns:a16="http://schemas.microsoft.com/office/drawing/2014/main" id="{7CE3D8B7-068A-477D-9784-C63E4F9B74DF}"/>
              </a:ext>
            </a:extLst>
          </p:cNvPr>
          <p:cNvPicPr>
            <a:picLocks noChangeAspect="1"/>
          </p:cNvPicPr>
          <p:nvPr/>
        </p:nvPicPr>
        <p:blipFill rotWithShape="1">
          <a:blip r:embed="rId2"/>
          <a:srcRect t="10343" b="31183"/>
          <a:stretch/>
        </p:blipFill>
        <p:spPr>
          <a:xfrm>
            <a:off x="7875639" y="1266195"/>
            <a:ext cx="3790437" cy="4796611"/>
          </a:xfrm>
          <a:prstGeom prst="rect">
            <a:avLst/>
          </a:prstGeom>
        </p:spPr>
      </p:pic>
      <p:sp>
        <p:nvSpPr>
          <p:cNvPr id="12" name="内容占位符 2">
            <a:extLst>
              <a:ext uri="{FF2B5EF4-FFF2-40B4-BE49-F238E27FC236}">
                <a16:creationId xmlns:a16="http://schemas.microsoft.com/office/drawing/2014/main" id="{0A8F6180-3297-4601-ABF8-844CDDB1B93B}"/>
              </a:ext>
            </a:extLst>
          </p:cNvPr>
          <p:cNvSpPr>
            <a:spLocks noGrp="1"/>
          </p:cNvSpPr>
          <p:nvPr/>
        </p:nvSpPr>
        <p:spPr>
          <a:xfrm>
            <a:off x="660400" y="2507226"/>
            <a:ext cx="7097252" cy="333313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我们如何做</a:t>
            </a:r>
            <a:endParaRPr lang="en-US" altLang="zh-CN" sz="2000" b="1" dirty="0">
              <a:solidFill>
                <a:srgbClr val="113744"/>
              </a:solidFill>
            </a:endParaRPr>
          </a:p>
          <a:p>
            <a:pPr marL="0" indent="0">
              <a:buNone/>
            </a:pPr>
            <a:r>
              <a:rPr lang="zh-CN" altLang="en-US" sz="1800" b="1" kern="100" dirty="0">
                <a:effectLst/>
                <a:latin typeface="等线" panose="02010600030101010101" pitchFamily="2" charset="-122"/>
                <a:ea typeface="微软雅黑" panose="020B0503020204020204" charset="-122"/>
                <a:cs typeface="Times New Roman" panose="02020603050405020304" pitchFamily="18" charset="0"/>
              </a:rPr>
              <a:t>关键词：公益组织链接</a:t>
            </a:r>
            <a:endParaRPr lang="en-US" altLang="zh-CN" b="1" kern="100" dirty="0">
              <a:latin typeface="等线" panose="02010600030101010101" pitchFamily="2" charset="-122"/>
              <a:cs typeface="Times New Roman" panose="02020603050405020304" pitchFamily="18" charset="0"/>
            </a:endParaRPr>
          </a:p>
          <a:p>
            <a:pPr marL="0" indent="0">
              <a:buNone/>
            </a:pPr>
            <a:r>
              <a:rPr lang="en-US" altLang="zh-CN" b="1" kern="100" dirty="0" err="1">
                <a:latin typeface="等线" panose="02010600030101010101" pitchFamily="2" charset="-122"/>
                <a:cs typeface="Times New Roman" panose="02020603050405020304" pitchFamily="18" charset="0"/>
              </a:rPr>
              <a:t>Comupage</a:t>
            </a:r>
            <a:endParaRPr lang="en-US" altLang="zh-CN" b="1" kern="100" dirty="0">
              <a:latin typeface="等线" panose="02010600030101010101" pitchFamily="2" charset="-122"/>
              <a:cs typeface="Times New Roman" panose="02020603050405020304" pitchFamily="18" charset="0"/>
            </a:endParaRPr>
          </a:p>
          <a:p>
            <a:pPr marL="0" indent="0">
              <a:buNone/>
            </a:pPr>
            <a:r>
              <a:rPr lang="zh-CN" altLang="en-US" b="0" i="0" dirty="0">
                <a:solidFill>
                  <a:srgbClr val="000000"/>
                </a:solidFill>
                <a:effectLst/>
                <a:latin typeface="Microsoft Yahei" panose="020B0503020204020204" pitchFamily="34" charset="-122"/>
                <a:ea typeface="Microsoft Yahei" panose="020B0503020204020204" pitchFamily="34" charset="-122"/>
              </a:rPr>
              <a:t>每个人都可以通过真实的参与和行动积累不同的</a:t>
            </a:r>
            <a:r>
              <a:rPr lang="en-US" altLang="zh-CN" b="0" i="0" dirty="0">
                <a:solidFill>
                  <a:srgbClr val="000000"/>
                </a:solidFill>
                <a:effectLst/>
                <a:latin typeface="Microsoft Yahei" panose="020B0503020204020204" pitchFamily="34" charset="-122"/>
                <a:ea typeface="Microsoft Yahei" panose="020B0503020204020204" pitchFamily="34" charset="-122"/>
              </a:rPr>
              <a:t>NFT</a:t>
            </a:r>
            <a:r>
              <a:rPr lang="zh-CN" altLang="en-US" b="0" i="0" dirty="0">
                <a:solidFill>
                  <a:srgbClr val="000000"/>
                </a:solidFill>
                <a:effectLst/>
                <a:latin typeface="Microsoft Yahei" panose="020B0503020204020204" pitchFamily="34" charset="-122"/>
                <a:ea typeface="Microsoft Yahei" panose="020B0503020204020204" pitchFamily="34" charset="-122"/>
              </a:rPr>
              <a:t>徽章。徽章有非常多的可能性，可以作为社群身份的凭证，可以纪念一次活动，可以转赠，也有可能和物物交换、礼物经济结合，比如和在地商户联盟联动，让一枚志愿者徽章在街区商户兑换一杯咖啡、一碗粉，或者一本在地杂志。</a:t>
            </a:r>
            <a:endParaRPr lang="en-US" altLang="zh-CN" b="1" kern="100" dirty="0">
              <a:latin typeface="等线" panose="02010600030101010101" pitchFamily="2" charset="-122"/>
              <a:cs typeface="Times New Roman" panose="02020603050405020304" pitchFamily="18" charset="0"/>
            </a:endParaRPr>
          </a:p>
          <a:p>
            <a:pPr marL="0" indent="0">
              <a:buNone/>
            </a:pPr>
            <a:r>
              <a:rPr lang="zh-CN" altLang="en-US" b="1" kern="100" dirty="0">
                <a:latin typeface="等线" panose="02010600030101010101" pitchFamily="2" charset="-122"/>
                <a:cs typeface="Times New Roman" panose="02020603050405020304" pitchFamily="18" charset="0"/>
              </a:rPr>
              <a:t>四叶草堂</a:t>
            </a:r>
            <a:endParaRPr lang="en-US" altLang="zh-CN" b="1" kern="100" dirty="0">
              <a:latin typeface="等线" panose="02010600030101010101" pitchFamily="2" charset="-122"/>
              <a:cs typeface="Times New Roman" panose="02020603050405020304" pitchFamily="18" charset="0"/>
            </a:endParaRPr>
          </a:p>
          <a:p>
            <a:pPr marL="0" indent="0">
              <a:buNone/>
            </a:pPr>
            <a:r>
              <a:rPr lang="zh-CN" altLang="en-US" b="0" i="0" dirty="0">
                <a:solidFill>
                  <a:srgbClr val="121212"/>
                </a:solidFill>
                <a:effectLst/>
                <a:latin typeface="-apple-system"/>
              </a:rPr>
              <a:t>通过社区种植这样一种看似无比纤弱的改造手段，以“四两拨千斤”的方式，抵抗并逆转大规模开发对城市无情的格式化进程，使城市原本荒废的剩余边角空间化身为具有高度社会凝聚力的情感场域。</a:t>
            </a:r>
            <a:endParaRPr lang="zh-CN" altLang="en-US" b="1" dirty="0"/>
          </a:p>
        </p:txBody>
      </p:sp>
    </p:spTree>
    <p:extLst>
      <p:ext uri="{BB962C8B-B14F-4D97-AF65-F5344CB8AC3E}">
        <p14:creationId xmlns:p14="http://schemas.microsoft.com/office/powerpoint/2010/main" val="80093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iśļïdê"/>
          <p:cNvSpPr txBox="1"/>
          <p:nvPr/>
        </p:nvSpPr>
        <p:spPr>
          <a:xfrm>
            <a:off x="828041" y="2070553"/>
            <a:ext cx="5435599" cy="1004570"/>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bg1"/>
                </a:solidFill>
                <a:latin typeface="+mj-lt"/>
                <a:ea typeface="+mj-ea"/>
                <a:cs typeface="+mj-cs"/>
              </a:defRPr>
            </a:lvl1pPr>
          </a:lstStyle>
          <a:p>
            <a:pPr algn="l">
              <a:buClrTx/>
              <a:buSzTx/>
              <a:buFontTx/>
            </a:pPr>
            <a:r>
              <a:rPr lang="en-GB" altLang="zh-CN" sz="6600" dirty="0"/>
              <a:t>03</a:t>
            </a:r>
          </a:p>
        </p:txBody>
      </p:sp>
      <p:sp>
        <p:nvSpPr>
          <p:cNvPr id="45" name="îṥḷïḓè"/>
          <p:cNvSpPr>
            <a:spLocks noGrp="1"/>
          </p:cNvSpPr>
          <p:nvPr>
            <p:ph type="title"/>
          </p:nvPr>
        </p:nvSpPr>
        <p:spPr>
          <a:xfrm>
            <a:off x="828040" y="3950970"/>
            <a:ext cx="3831590" cy="760730"/>
          </a:xfrm>
        </p:spPr>
        <p:txBody>
          <a:bodyPr/>
          <a:lstStyle/>
          <a:p>
            <a:pPr algn="l">
              <a:buClrTx/>
              <a:buSzTx/>
              <a:buFontTx/>
            </a:pPr>
            <a:r>
              <a:rPr lang="zh-CN" altLang="en-US" sz="3200" b="1" dirty="0">
                <a:solidFill>
                  <a:schemeClr val="bg1"/>
                </a:solidFill>
              </a:rPr>
              <a:t>前景展望</a:t>
            </a:r>
          </a:p>
        </p:txBody>
      </p:sp>
      <p:sp>
        <p:nvSpPr>
          <p:cNvPr id="46" name="íṣ1iḓê"/>
          <p:cNvSpPr>
            <a:spLocks noGrp="1"/>
          </p:cNvSpPr>
          <p:nvPr>
            <p:ph type="body" idx="1"/>
          </p:nvPr>
        </p:nvSpPr>
        <p:spPr>
          <a:xfrm>
            <a:off x="828040" y="4661535"/>
            <a:ext cx="4664075" cy="345440"/>
          </a:xfrm>
        </p:spPr>
        <p:txBody>
          <a:bodyPr>
            <a:normAutofit/>
          </a:bodyPr>
          <a:lstStyle/>
          <a:p>
            <a:pPr marL="0" algn="l">
              <a:buClrTx/>
              <a:buSzTx/>
              <a:buNone/>
            </a:pPr>
            <a:r>
              <a:rPr lang="zh-CN" altLang="en-US" sz="1600" dirty="0">
                <a:solidFill>
                  <a:schemeClr val="bg1"/>
                </a:solidFill>
              </a:rPr>
              <a:t>元宇宙背景下大学生参与式校园微更新工具包</a:t>
            </a:r>
          </a:p>
        </p:txBody>
      </p:sp>
    </p:spTree>
    <p:extLst>
      <p:ext uri="{BB962C8B-B14F-4D97-AF65-F5344CB8AC3E}">
        <p14:creationId xmlns:p14="http://schemas.microsoft.com/office/powerpoint/2010/main" val="190462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nvSpPr>
        <p:spPr>
          <a:xfrm>
            <a:off x="660400" y="1266194"/>
            <a:ext cx="10858500" cy="448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雨水花园</a:t>
            </a:r>
            <a:endParaRPr lang="zh-CN" altLang="en-US" dirty="0"/>
          </a:p>
        </p:txBody>
      </p:sp>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12</a:t>
            </a:r>
          </a:p>
        </p:txBody>
      </p:sp>
      <p:sp>
        <p:nvSpPr>
          <p:cNvPr id="11" name="标题 1">
            <a:extLst>
              <a:ext uri="{FF2B5EF4-FFF2-40B4-BE49-F238E27FC236}">
                <a16:creationId xmlns:a16="http://schemas.microsoft.com/office/drawing/2014/main" id="{652FF7F2-C5B9-4381-80EB-283A9E86A755}"/>
              </a:ext>
            </a:extLst>
          </p:cNvPr>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pic>
        <p:nvPicPr>
          <p:cNvPr id="10" name="图片 9">
            <a:extLst>
              <a:ext uri="{FF2B5EF4-FFF2-40B4-BE49-F238E27FC236}">
                <a16:creationId xmlns:a16="http://schemas.microsoft.com/office/drawing/2014/main" id="{C6FC931B-20FA-4AD9-BC8E-30BFA813FC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9968"/>
          <a:stretch/>
        </p:blipFill>
        <p:spPr>
          <a:xfrm>
            <a:off x="2177594" y="1084815"/>
            <a:ext cx="7882531" cy="5018255"/>
          </a:xfrm>
          <a:prstGeom prst="rect">
            <a:avLst/>
          </a:prstGeom>
        </p:spPr>
      </p:pic>
    </p:spTree>
    <p:extLst>
      <p:ext uri="{BB962C8B-B14F-4D97-AF65-F5344CB8AC3E}">
        <p14:creationId xmlns:p14="http://schemas.microsoft.com/office/powerpoint/2010/main" val="1922345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nvSpPr>
        <p:spPr>
          <a:xfrm>
            <a:off x="660400" y="1266194"/>
            <a:ext cx="10858500" cy="448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屋顶花园</a:t>
            </a:r>
            <a:endParaRPr lang="zh-CN" altLang="en-US" dirty="0"/>
          </a:p>
        </p:txBody>
      </p:sp>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13</a:t>
            </a:r>
          </a:p>
        </p:txBody>
      </p:sp>
      <p:sp>
        <p:nvSpPr>
          <p:cNvPr id="11" name="标题 1">
            <a:extLst>
              <a:ext uri="{FF2B5EF4-FFF2-40B4-BE49-F238E27FC236}">
                <a16:creationId xmlns:a16="http://schemas.microsoft.com/office/drawing/2014/main" id="{652FF7F2-C5B9-4381-80EB-283A9E86A755}"/>
              </a:ext>
            </a:extLst>
          </p:cNvPr>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pic>
        <p:nvPicPr>
          <p:cNvPr id="5" name="图片 4">
            <a:extLst>
              <a:ext uri="{FF2B5EF4-FFF2-40B4-BE49-F238E27FC236}">
                <a16:creationId xmlns:a16="http://schemas.microsoft.com/office/drawing/2014/main" id="{DE65B291-A967-456B-9C47-974A232A9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4575" y="1167165"/>
            <a:ext cx="7408570" cy="5238715"/>
          </a:xfrm>
          <a:prstGeom prst="rect">
            <a:avLst/>
          </a:prstGeom>
        </p:spPr>
      </p:pic>
    </p:spTree>
    <p:extLst>
      <p:ext uri="{BB962C8B-B14F-4D97-AF65-F5344CB8AC3E}">
        <p14:creationId xmlns:p14="http://schemas.microsoft.com/office/powerpoint/2010/main" val="2618413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íSľîḓê"/>
          <p:cNvSpPr>
            <a:spLocks noGrp="1"/>
          </p:cNvSpPr>
          <p:nvPr>
            <p:ph type="body" sz="quarter" idx="13"/>
          </p:nvPr>
        </p:nvSpPr>
        <p:spPr>
          <a:xfrm>
            <a:off x="6421221" y="2878350"/>
            <a:ext cx="4515402" cy="757130"/>
          </a:xfrm>
        </p:spPr>
        <p:txBody>
          <a:bodyPr>
            <a:noAutofit/>
          </a:bodyPr>
          <a:lstStyle/>
          <a:p>
            <a:pPr marL="0" algn="ctr">
              <a:buClrTx/>
              <a:buSzTx/>
              <a:buNone/>
            </a:pPr>
            <a:r>
              <a:rPr lang="zh-CN" altLang="en-US" sz="4800" b="1" dirty="0">
                <a:solidFill>
                  <a:schemeClr val="bg1"/>
                </a:solidFill>
                <a:latin typeface="+mj-lt"/>
                <a:ea typeface="+mj-ea"/>
                <a:cs typeface="+mj-cs"/>
              </a:rPr>
              <a:t>敬请批评指正！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îṩļîḋé"/>
          <p:cNvSpPr>
            <a:spLocks noGrp="1"/>
          </p:cNvSpPr>
          <p:nvPr/>
        </p:nvSpPr>
        <p:spPr>
          <a:xfrm>
            <a:off x="3647836" y="1500187"/>
            <a:ext cx="7871045" cy="463391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mj-lt"/>
              <a:buAutoNum type="arabicPeriod"/>
              <a:defRPr sz="18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mj-ea"/>
              <a:buAutoNum type="circleNumDbPlain"/>
              <a:defRPr sz="16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mj-lt"/>
              <a:buAutoNum type="alphaLcParen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zh-CN" sz="2800" dirty="0">
                <a:solidFill>
                  <a:schemeClr val="bg1"/>
                </a:solidFill>
                <a:latin typeface="+mj-ea"/>
                <a:ea typeface="+mj-ea"/>
              </a:rPr>
              <a:t> </a:t>
            </a:r>
            <a:r>
              <a:rPr lang="zh-CN" altLang="en-US" sz="2800" dirty="0">
                <a:solidFill>
                  <a:schemeClr val="bg1"/>
                </a:solidFill>
                <a:latin typeface="+mj-ea"/>
                <a:ea typeface="+mj-ea"/>
              </a:rPr>
              <a:t>项目背景</a:t>
            </a:r>
            <a:endParaRPr lang="en-US" altLang="zh-CN" sz="2800" dirty="0">
              <a:solidFill>
                <a:schemeClr val="bg1"/>
              </a:solidFill>
              <a:latin typeface="+mj-ea"/>
              <a:ea typeface="+mj-ea"/>
            </a:endParaRPr>
          </a:p>
          <a:p>
            <a:pPr lvl="1"/>
            <a:r>
              <a:rPr lang="zh-CN" altLang="en-US" sz="2600" dirty="0">
                <a:solidFill>
                  <a:schemeClr val="bg1"/>
                </a:solidFill>
                <a:latin typeface="+mj-ea"/>
                <a:ea typeface="+mj-ea"/>
              </a:rPr>
              <a:t>现实背景</a:t>
            </a:r>
            <a:endParaRPr lang="en-US" altLang="zh-CN" sz="2600" dirty="0">
              <a:solidFill>
                <a:schemeClr val="bg1"/>
              </a:solidFill>
              <a:latin typeface="+mj-ea"/>
              <a:ea typeface="+mj-ea"/>
            </a:endParaRPr>
          </a:p>
          <a:p>
            <a:pPr lvl="1"/>
            <a:r>
              <a:rPr lang="zh-CN" altLang="en-US" sz="2600" dirty="0">
                <a:solidFill>
                  <a:schemeClr val="bg1"/>
                </a:solidFill>
                <a:latin typeface="+mj-ea"/>
                <a:ea typeface="+mj-ea"/>
              </a:rPr>
              <a:t>重要性</a:t>
            </a:r>
            <a:endParaRPr lang="en-US" altLang="zh-CN" sz="2600" dirty="0">
              <a:solidFill>
                <a:schemeClr val="bg1"/>
              </a:solidFill>
              <a:latin typeface="+mj-ea"/>
              <a:ea typeface="+mj-ea"/>
            </a:endParaRPr>
          </a:p>
          <a:p>
            <a:pPr lvl="1"/>
            <a:r>
              <a:rPr lang="zh-CN" altLang="en-US" sz="2600" dirty="0">
                <a:solidFill>
                  <a:schemeClr val="bg1"/>
                </a:solidFill>
                <a:latin typeface="+mj-ea"/>
                <a:ea typeface="+mj-ea"/>
              </a:rPr>
              <a:t>必要性</a:t>
            </a:r>
            <a:endParaRPr lang="en-US" altLang="zh-CN" sz="2600" dirty="0">
              <a:solidFill>
                <a:schemeClr val="bg1"/>
              </a:solidFill>
              <a:latin typeface="+mj-ea"/>
              <a:ea typeface="+mj-ea"/>
            </a:endParaRPr>
          </a:p>
          <a:p>
            <a:r>
              <a:rPr lang="zh-CN" altLang="en-US" sz="3000" dirty="0">
                <a:solidFill>
                  <a:schemeClr val="bg1"/>
                </a:solidFill>
                <a:latin typeface="+mj-ea"/>
                <a:ea typeface="+mj-ea"/>
              </a:rPr>
              <a:t> </a:t>
            </a:r>
            <a:r>
              <a:rPr lang="zh-CN" altLang="en-US" sz="2800" dirty="0">
                <a:solidFill>
                  <a:schemeClr val="bg1"/>
                </a:solidFill>
                <a:latin typeface="+mj-ea"/>
                <a:ea typeface="+mj-ea"/>
              </a:rPr>
              <a:t>项目简介</a:t>
            </a:r>
            <a:endParaRPr lang="en-US" altLang="zh-CN" sz="2800" dirty="0">
              <a:solidFill>
                <a:schemeClr val="bg1"/>
              </a:solidFill>
              <a:latin typeface="+mj-ea"/>
              <a:ea typeface="+mj-ea"/>
            </a:endParaRPr>
          </a:p>
          <a:p>
            <a:pPr lvl="1"/>
            <a:r>
              <a:rPr lang="zh-CN" altLang="en-US" sz="2600" dirty="0">
                <a:solidFill>
                  <a:schemeClr val="bg1"/>
                </a:solidFill>
                <a:latin typeface="+mj-ea"/>
                <a:ea typeface="+mj-ea"/>
              </a:rPr>
              <a:t>我们做的是什么</a:t>
            </a:r>
            <a:endParaRPr lang="en-US" altLang="zh-CN" sz="2600" dirty="0">
              <a:solidFill>
                <a:schemeClr val="bg1"/>
              </a:solidFill>
              <a:latin typeface="+mj-ea"/>
              <a:ea typeface="+mj-ea"/>
            </a:endParaRPr>
          </a:p>
          <a:p>
            <a:pPr lvl="1"/>
            <a:r>
              <a:rPr lang="zh-CN" altLang="en-US" sz="2600" dirty="0">
                <a:solidFill>
                  <a:schemeClr val="bg1"/>
                </a:solidFill>
                <a:latin typeface="+mj-ea"/>
                <a:ea typeface="+mj-ea"/>
              </a:rPr>
              <a:t>我们如何做</a:t>
            </a:r>
            <a:endParaRPr lang="en-US" altLang="zh-CN" sz="2600" dirty="0">
              <a:solidFill>
                <a:schemeClr val="bg1"/>
              </a:solidFill>
              <a:latin typeface="+mj-ea"/>
              <a:ea typeface="+mj-ea"/>
            </a:endParaRPr>
          </a:p>
          <a:p>
            <a:r>
              <a:rPr lang="zh-CN" altLang="en-US" sz="2800" dirty="0">
                <a:solidFill>
                  <a:schemeClr val="bg1"/>
                </a:solidFill>
                <a:latin typeface="+mj-ea"/>
                <a:ea typeface="+mj-ea"/>
              </a:rPr>
              <a:t>项目展望</a:t>
            </a:r>
            <a:endParaRPr lang="en-US" altLang="zh-CN" sz="2800" dirty="0">
              <a:solidFill>
                <a:schemeClr val="bg1"/>
              </a:solidFill>
              <a:latin typeface="+mj-ea"/>
              <a:ea typeface="+mj-ea"/>
            </a:endParaRPr>
          </a:p>
          <a:p>
            <a:pPr lvl="1"/>
            <a:r>
              <a:rPr lang="zh-CN" altLang="en-US" sz="2600" dirty="0">
                <a:solidFill>
                  <a:schemeClr val="bg1"/>
                </a:solidFill>
                <a:latin typeface="+mj-ea"/>
                <a:ea typeface="+mj-ea"/>
              </a:rPr>
              <a:t>应用场景</a:t>
            </a:r>
            <a:endParaRPr lang="en-US" altLang="zh-CN" sz="2600" dirty="0">
              <a:solidFill>
                <a:schemeClr val="bg1"/>
              </a:solidFill>
              <a:latin typeface="+mj-ea"/>
              <a:ea typeface="+mj-ea"/>
            </a:endParaRPr>
          </a:p>
          <a:p>
            <a:endParaRPr lang="en-GB" altLang="zh-CN" sz="2800" dirty="0">
              <a:solidFill>
                <a:schemeClr val="bg1"/>
              </a:solidFill>
              <a:latin typeface="+mj-ea"/>
              <a:ea typeface="+mj-ea"/>
            </a:endParaRPr>
          </a:p>
          <a:p>
            <a:endParaRPr lang="en-GB" altLang="zh-CN" sz="2800" dirty="0">
              <a:solidFill>
                <a:schemeClr val="bg1"/>
              </a:solidFill>
              <a:latin typeface="+mj-ea"/>
              <a:ea typeface="+mj-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iśļïdê"/>
          <p:cNvSpPr txBox="1"/>
          <p:nvPr/>
        </p:nvSpPr>
        <p:spPr>
          <a:xfrm>
            <a:off x="828041" y="2070553"/>
            <a:ext cx="5435599" cy="1004570"/>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bg1"/>
                </a:solidFill>
                <a:latin typeface="+mj-lt"/>
                <a:ea typeface="+mj-ea"/>
                <a:cs typeface="+mj-cs"/>
              </a:defRPr>
            </a:lvl1pPr>
          </a:lstStyle>
          <a:p>
            <a:pPr algn="l">
              <a:buClrTx/>
              <a:buSzTx/>
              <a:buFontTx/>
            </a:pPr>
            <a:r>
              <a:rPr lang="en-GB" altLang="zh-CN" sz="6600" dirty="0"/>
              <a:t>01</a:t>
            </a:r>
          </a:p>
        </p:txBody>
      </p:sp>
      <p:sp>
        <p:nvSpPr>
          <p:cNvPr id="45" name="îṥḷïḓè"/>
          <p:cNvSpPr>
            <a:spLocks noGrp="1"/>
          </p:cNvSpPr>
          <p:nvPr>
            <p:ph type="title"/>
          </p:nvPr>
        </p:nvSpPr>
        <p:spPr>
          <a:xfrm>
            <a:off x="828040" y="3950970"/>
            <a:ext cx="3831590" cy="760730"/>
          </a:xfrm>
        </p:spPr>
        <p:txBody>
          <a:bodyPr/>
          <a:lstStyle/>
          <a:p>
            <a:pPr algn="l">
              <a:buClrTx/>
              <a:buSzTx/>
              <a:buFontTx/>
            </a:pPr>
            <a:r>
              <a:rPr lang="zh-CN" altLang="en-US" sz="3200" b="1" dirty="0">
                <a:solidFill>
                  <a:schemeClr val="bg1"/>
                </a:solidFill>
              </a:rPr>
              <a:t>项目背景</a:t>
            </a:r>
          </a:p>
        </p:txBody>
      </p:sp>
      <p:sp>
        <p:nvSpPr>
          <p:cNvPr id="46" name="íṣ1iḓê"/>
          <p:cNvSpPr>
            <a:spLocks noGrp="1"/>
          </p:cNvSpPr>
          <p:nvPr>
            <p:ph type="body" idx="1"/>
          </p:nvPr>
        </p:nvSpPr>
        <p:spPr>
          <a:xfrm>
            <a:off x="828040" y="4661535"/>
            <a:ext cx="4664075" cy="345440"/>
          </a:xfrm>
        </p:spPr>
        <p:txBody>
          <a:bodyPr/>
          <a:lstStyle/>
          <a:p>
            <a:pPr marL="0" algn="l">
              <a:buClrTx/>
              <a:buSzTx/>
              <a:buNone/>
            </a:pPr>
            <a:r>
              <a:rPr lang="zh-CN" altLang="en-US" sz="1600" dirty="0">
                <a:solidFill>
                  <a:schemeClr val="bg1"/>
                </a:solidFill>
              </a:rPr>
              <a:t>校园微更新工具包的重要性与必要性</a:t>
            </a:r>
            <a:endParaRPr lang="en-GB" altLang="zh-CN" sz="1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sp>
        <p:nvSpPr>
          <p:cNvPr id="7" name="内容占位符 2"/>
          <p:cNvSpPr>
            <a:spLocks noGrp="1"/>
          </p:cNvSpPr>
          <p:nvPr/>
        </p:nvSpPr>
        <p:spPr>
          <a:xfrm>
            <a:off x="660400" y="1266194"/>
            <a:ext cx="10858500" cy="452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低碳校园势在必行</a:t>
            </a:r>
            <a:endParaRPr lang="zh-CN" altLang="en-US" dirty="0"/>
          </a:p>
        </p:txBody>
      </p:sp>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1</a:t>
            </a:r>
          </a:p>
        </p:txBody>
      </p:sp>
      <p:sp>
        <p:nvSpPr>
          <p:cNvPr id="14" name="文本框 13">
            <a:extLst>
              <a:ext uri="{FF2B5EF4-FFF2-40B4-BE49-F238E27FC236}">
                <a16:creationId xmlns:a16="http://schemas.microsoft.com/office/drawing/2014/main" id="{3080AE84-44D2-4E07-9D0E-B5A342B8FA25}"/>
              </a:ext>
            </a:extLst>
          </p:cNvPr>
          <p:cNvSpPr txBox="1"/>
          <p:nvPr/>
        </p:nvSpPr>
        <p:spPr>
          <a:xfrm>
            <a:off x="689609" y="1997839"/>
            <a:ext cx="3886170" cy="2677656"/>
          </a:xfrm>
          <a:prstGeom prst="rect">
            <a:avLst/>
          </a:prstGeom>
          <a:noFill/>
        </p:spPr>
        <p:txBody>
          <a:bodyPr wrap="square" rtlCol="0">
            <a:spAutoFit/>
          </a:bodyPr>
          <a:lstStyle/>
          <a:p>
            <a:r>
              <a:rPr lang="zh-CN" altLang="zh-CN" sz="1800" kern="0" dirty="0">
                <a:solidFill>
                  <a:srgbClr val="000000"/>
                </a:solidFill>
                <a:effectLst/>
                <a:latin typeface="+mj-ea"/>
                <a:ea typeface="+mj-ea"/>
                <a:cs typeface="Arial" panose="020B0604020202020204" pitchFamily="34" charset="0"/>
              </a:rPr>
              <a:t>根据</a:t>
            </a:r>
            <a:r>
              <a:rPr lang="en-US" altLang="zh-CN" sz="1800" kern="0" dirty="0">
                <a:solidFill>
                  <a:srgbClr val="000000"/>
                </a:solidFill>
                <a:effectLst/>
                <a:latin typeface="+mj-ea"/>
                <a:ea typeface="+mj-ea"/>
                <a:cs typeface="Arial" panose="020B0604020202020204" pitchFamily="34" charset="0"/>
              </a:rPr>
              <a:t>2019</a:t>
            </a:r>
            <a:r>
              <a:rPr lang="zh-CN" altLang="zh-CN" sz="1800" kern="0" dirty="0">
                <a:solidFill>
                  <a:srgbClr val="000000"/>
                </a:solidFill>
                <a:effectLst/>
                <a:latin typeface="+mj-ea"/>
                <a:ea typeface="+mj-ea"/>
                <a:cs typeface="Arial" panose="020B0604020202020204" pitchFamily="34" charset="0"/>
              </a:rPr>
              <a:t>年教育部公布的最新统计数据，我国高等学校共计</a:t>
            </a:r>
            <a:r>
              <a:rPr lang="en-US" altLang="zh-CN" sz="2000" b="1" kern="0" dirty="0">
                <a:solidFill>
                  <a:srgbClr val="000000"/>
                </a:solidFill>
                <a:effectLst/>
                <a:latin typeface="+mj-ea"/>
                <a:ea typeface="+mj-ea"/>
                <a:cs typeface="Arial" panose="020B0604020202020204" pitchFamily="34" charset="0"/>
              </a:rPr>
              <a:t>2956</a:t>
            </a:r>
            <a:r>
              <a:rPr lang="zh-CN" altLang="zh-CN" sz="2000" b="1" kern="0" dirty="0">
                <a:solidFill>
                  <a:srgbClr val="000000"/>
                </a:solidFill>
                <a:effectLst/>
                <a:latin typeface="+mj-ea"/>
                <a:ea typeface="+mj-ea"/>
                <a:cs typeface="Arial" panose="020B0604020202020204" pitchFamily="34" charset="0"/>
              </a:rPr>
              <a:t>所</a:t>
            </a:r>
            <a:r>
              <a:rPr lang="zh-CN" altLang="zh-CN" sz="1800" kern="0" dirty="0">
                <a:solidFill>
                  <a:srgbClr val="000000"/>
                </a:solidFill>
                <a:effectLst/>
                <a:latin typeface="+mj-ea"/>
                <a:ea typeface="+mj-ea"/>
                <a:cs typeface="Arial" panose="020B0604020202020204" pitchFamily="34" charset="0"/>
              </a:rPr>
              <a:t>，预估在校大学生人数超过</a:t>
            </a:r>
            <a:r>
              <a:rPr lang="en-US" altLang="zh-CN" sz="2000" b="1" kern="0" dirty="0">
                <a:solidFill>
                  <a:srgbClr val="000000"/>
                </a:solidFill>
                <a:effectLst/>
                <a:latin typeface="+mj-ea"/>
                <a:ea typeface="+mj-ea"/>
                <a:cs typeface="Arial" panose="020B0604020202020204" pitchFamily="34" charset="0"/>
              </a:rPr>
              <a:t>3700</a:t>
            </a:r>
            <a:r>
              <a:rPr lang="zh-CN" altLang="zh-CN" sz="2000" b="1" kern="0" dirty="0">
                <a:solidFill>
                  <a:srgbClr val="000000"/>
                </a:solidFill>
                <a:effectLst/>
                <a:latin typeface="+mj-ea"/>
                <a:ea typeface="+mj-ea"/>
                <a:cs typeface="Arial" panose="020B0604020202020204" pitchFamily="34" charset="0"/>
              </a:rPr>
              <a:t>万人</a:t>
            </a:r>
            <a:r>
              <a:rPr lang="zh-CN" altLang="zh-CN" sz="1800" kern="0" dirty="0">
                <a:solidFill>
                  <a:srgbClr val="000000"/>
                </a:solidFill>
                <a:effectLst/>
                <a:latin typeface="+mj-ea"/>
                <a:ea typeface="+mj-ea"/>
                <a:cs typeface="Arial" panose="020B0604020202020204" pitchFamily="34" charset="0"/>
              </a:rPr>
              <a:t>。高校的建设规模、学生人数及资源消耗急剧增加，能源消费开支逐年上升。高等院校建设</a:t>
            </a:r>
            <a:r>
              <a:rPr lang="zh-CN" altLang="zh-CN" sz="2000" b="1" kern="0" dirty="0">
                <a:solidFill>
                  <a:srgbClr val="000000"/>
                </a:solidFill>
                <a:effectLst/>
                <a:latin typeface="+mj-ea"/>
                <a:ea typeface="+mj-ea"/>
                <a:cs typeface="Arial" panose="020B0604020202020204" pitchFamily="34" charset="0"/>
              </a:rPr>
              <a:t>绿色低碳校园</a:t>
            </a:r>
            <a:r>
              <a:rPr lang="zh-CN" altLang="zh-CN" sz="1800" kern="0" dirty="0">
                <a:solidFill>
                  <a:srgbClr val="000000"/>
                </a:solidFill>
                <a:effectLst/>
                <a:latin typeface="+mj-ea"/>
                <a:ea typeface="+mj-ea"/>
                <a:cs typeface="Arial" panose="020B0604020202020204" pitchFamily="34" charset="0"/>
              </a:rPr>
              <a:t>，有助于积极构建科学、低碳高效的资源配置模式，以适应高等教育发展的形势，推动生态文明建设。</a:t>
            </a:r>
            <a:endParaRPr lang="en-US" altLang="zh-CN" dirty="0">
              <a:latin typeface="+mj-ea"/>
              <a:ea typeface="+mj-ea"/>
            </a:endParaRPr>
          </a:p>
        </p:txBody>
      </p:sp>
      <p:pic>
        <p:nvPicPr>
          <p:cNvPr id="1026" name="Picture 2">
            <a:extLst>
              <a:ext uri="{FF2B5EF4-FFF2-40B4-BE49-F238E27FC236}">
                <a16:creationId xmlns:a16="http://schemas.microsoft.com/office/drawing/2014/main" id="{1544EE41-270F-4119-B55A-B70B5AD2A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470" y="1191474"/>
            <a:ext cx="5143500" cy="2286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B415B2AD-99C7-4375-8266-8780F3CDA438}"/>
              </a:ext>
            </a:extLst>
          </p:cNvPr>
          <p:cNvPicPr>
            <a:picLocks noChangeAspect="1"/>
          </p:cNvPicPr>
          <p:nvPr/>
        </p:nvPicPr>
        <p:blipFill>
          <a:blip r:embed="rId3"/>
          <a:stretch>
            <a:fillRect/>
          </a:stretch>
        </p:blipFill>
        <p:spPr>
          <a:xfrm>
            <a:off x="7616220" y="3143573"/>
            <a:ext cx="3886170" cy="224568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sp>
        <p:nvSpPr>
          <p:cNvPr id="7" name="内容占位符 2"/>
          <p:cNvSpPr>
            <a:spLocks noGrp="1"/>
          </p:cNvSpPr>
          <p:nvPr/>
        </p:nvSpPr>
        <p:spPr>
          <a:xfrm>
            <a:off x="660400" y="1266194"/>
            <a:ext cx="10858500" cy="4867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四平路校区的闲置空间</a:t>
            </a:r>
            <a:endParaRPr lang="zh-CN" altLang="en-US" dirty="0"/>
          </a:p>
        </p:txBody>
      </p:sp>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2</a:t>
            </a:r>
          </a:p>
        </p:txBody>
      </p:sp>
      <p:pic>
        <p:nvPicPr>
          <p:cNvPr id="6" name="图片 5">
            <a:extLst>
              <a:ext uri="{FF2B5EF4-FFF2-40B4-BE49-F238E27FC236}">
                <a16:creationId xmlns:a16="http://schemas.microsoft.com/office/drawing/2014/main" id="{4A03A713-4F31-4532-953B-D0745C720C09}"/>
              </a:ext>
            </a:extLst>
          </p:cNvPr>
          <p:cNvPicPr>
            <a:picLocks noChangeAspect="1"/>
          </p:cNvPicPr>
          <p:nvPr/>
        </p:nvPicPr>
        <p:blipFill>
          <a:blip r:embed="rId2"/>
          <a:stretch>
            <a:fillRect/>
          </a:stretch>
        </p:blipFill>
        <p:spPr>
          <a:xfrm>
            <a:off x="3898894" y="1667414"/>
            <a:ext cx="2973487" cy="2230987"/>
          </a:xfrm>
          <a:prstGeom prst="rect">
            <a:avLst/>
          </a:prstGeom>
        </p:spPr>
      </p:pic>
      <p:pic>
        <p:nvPicPr>
          <p:cNvPr id="8" name="图片 7">
            <a:extLst>
              <a:ext uri="{FF2B5EF4-FFF2-40B4-BE49-F238E27FC236}">
                <a16:creationId xmlns:a16="http://schemas.microsoft.com/office/drawing/2014/main" id="{3B382A2D-ED6D-42A4-B6A5-84B8607DF7A2}"/>
              </a:ext>
            </a:extLst>
          </p:cNvPr>
          <p:cNvPicPr>
            <a:picLocks noChangeAspect="1"/>
          </p:cNvPicPr>
          <p:nvPr/>
        </p:nvPicPr>
        <p:blipFill>
          <a:blip r:embed="rId3"/>
          <a:stretch>
            <a:fillRect/>
          </a:stretch>
        </p:blipFill>
        <p:spPr>
          <a:xfrm>
            <a:off x="7318687" y="1673351"/>
            <a:ext cx="2972326" cy="2230116"/>
          </a:xfrm>
          <a:prstGeom prst="rect">
            <a:avLst/>
          </a:prstGeom>
        </p:spPr>
      </p:pic>
      <p:pic>
        <p:nvPicPr>
          <p:cNvPr id="9" name="图片 8">
            <a:extLst>
              <a:ext uri="{FF2B5EF4-FFF2-40B4-BE49-F238E27FC236}">
                <a16:creationId xmlns:a16="http://schemas.microsoft.com/office/drawing/2014/main" id="{FCBD1ADE-627F-4A27-9EED-C5B204802C40}"/>
              </a:ext>
            </a:extLst>
          </p:cNvPr>
          <p:cNvPicPr>
            <a:picLocks noChangeAspect="1"/>
          </p:cNvPicPr>
          <p:nvPr/>
        </p:nvPicPr>
        <p:blipFill>
          <a:blip r:embed="rId4"/>
          <a:stretch>
            <a:fillRect/>
          </a:stretch>
        </p:blipFill>
        <p:spPr>
          <a:xfrm>
            <a:off x="7318686" y="4049398"/>
            <a:ext cx="2972325" cy="2230116"/>
          </a:xfrm>
          <a:prstGeom prst="rect">
            <a:avLst/>
          </a:prstGeom>
        </p:spPr>
      </p:pic>
      <p:pic>
        <p:nvPicPr>
          <p:cNvPr id="10" name="图片 9">
            <a:extLst>
              <a:ext uri="{FF2B5EF4-FFF2-40B4-BE49-F238E27FC236}">
                <a16:creationId xmlns:a16="http://schemas.microsoft.com/office/drawing/2014/main" id="{BB317DB7-2B06-4E4A-BE7A-72423F3534EF}"/>
              </a:ext>
            </a:extLst>
          </p:cNvPr>
          <p:cNvPicPr>
            <a:picLocks noChangeAspect="1"/>
          </p:cNvPicPr>
          <p:nvPr/>
        </p:nvPicPr>
        <p:blipFill>
          <a:blip r:embed="rId5"/>
          <a:stretch>
            <a:fillRect/>
          </a:stretch>
        </p:blipFill>
        <p:spPr>
          <a:xfrm>
            <a:off x="3898894" y="4043818"/>
            <a:ext cx="2973487" cy="2230116"/>
          </a:xfrm>
          <a:prstGeom prst="rect">
            <a:avLst/>
          </a:prstGeom>
        </p:spPr>
      </p:pic>
      <p:sp>
        <p:nvSpPr>
          <p:cNvPr id="14" name="文本框 13">
            <a:extLst>
              <a:ext uri="{FF2B5EF4-FFF2-40B4-BE49-F238E27FC236}">
                <a16:creationId xmlns:a16="http://schemas.microsoft.com/office/drawing/2014/main" id="{3080AE84-44D2-4E07-9D0E-B5A342B8FA25}"/>
              </a:ext>
            </a:extLst>
          </p:cNvPr>
          <p:cNvSpPr txBox="1"/>
          <p:nvPr/>
        </p:nvSpPr>
        <p:spPr>
          <a:xfrm>
            <a:off x="689610" y="2274838"/>
            <a:ext cx="2944277" cy="2308324"/>
          </a:xfrm>
          <a:prstGeom prst="rect">
            <a:avLst/>
          </a:prstGeom>
          <a:noFill/>
        </p:spPr>
        <p:txBody>
          <a:bodyPr wrap="square" rtlCol="0">
            <a:spAutoFit/>
          </a:bodyPr>
          <a:lstStyle/>
          <a:p>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海洋楼对面</a:t>
            </a:r>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“第二食堂”门后</a:t>
            </a:r>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西北一楼和大礼堂之间</a:t>
            </a:r>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经纬楼旁</a:t>
            </a:r>
            <a:endParaRPr lang="en-US" altLang="zh-CN"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261478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nvSpPr>
        <p:spPr>
          <a:xfrm>
            <a:off x="660400" y="1266194"/>
            <a:ext cx="10858500" cy="4867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网络调研</a:t>
            </a:r>
            <a:endParaRPr lang="zh-CN" altLang="en-US" dirty="0"/>
          </a:p>
        </p:txBody>
      </p:sp>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3</a:t>
            </a:r>
          </a:p>
        </p:txBody>
      </p:sp>
      <p:sp>
        <p:nvSpPr>
          <p:cNvPr id="11" name="标题 1">
            <a:extLst>
              <a:ext uri="{FF2B5EF4-FFF2-40B4-BE49-F238E27FC236}">
                <a16:creationId xmlns:a16="http://schemas.microsoft.com/office/drawing/2014/main" id="{652FF7F2-C5B9-4381-80EB-283A9E86A755}"/>
              </a:ext>
            </a:extLst>
          </p:cNvPr>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pic>
        <p:nvPicPr>
          <p:cNvPr id="6" name="图片 5">
            <a:extLst>
              <a:ext uri="{FF2B5EF4-FFF2-40B4-BE49-F238E27FC236}">
                <a16:creationId xmlns:a16="http://schemas.microsoft.com/office/drawing/2014/main" id="{FEED24A4-5692-465B-B90F-EB882D357ED0}"/>
              </a:ext>
            </a:extLst>
          </p:cNvPr>
          <p:cNvPicPr>
            <a:picLocks noChangeAspect="1"/>
          </p:cNvPicPr>
          <p:nvPr/>
        </p:nvPicPr>
        <p:blipFill rotWithShape="1">
          <a:blip r:embed="rId2"/>
          <a:srcRect t="10278"/>
          <a:stretch>
            <a:fillRect/>
          </a:stretch>
        </p:blipFill>
        <p:spPr>
          <a:xfrm>
            <a:off x="689610" y="1768090"/>
            <a:ext cx="1580900" cy="4112429"/>
          </a:xfrm>
          <a:prstGeom prst="rect">
            <a:avLst/>
          </a:prstGeom>
        </p:spPr>
      </p:pic>
      <p:pic>
        <p:nvPicPr>
          <p:cNvPr id="8" name="图片 7">
            <a:extLst>
              <a:ext uri="{FF2B5EF4-FFF2-40B4-BE49-F238E27FC236}">
                <a16:creationId xmlns:a16="http://schemas.microsoft.com/office/drawing/2014/main" id="{08041D69-3456-4545-9B05-44D0157C2720}"/>
              </a:ext>
            </a:extLst>
          </p:cNvPr>
          <p:cNvPicPr>
            <a:picLocks noChangeAspect="1"/>
          </p:cNvPicPr>
          <p:nvPr/>
        </p:nvPicPr>
        <p:blipFill>
          <a:blip r:embed="rId3"/>
          <a:stretch>
            <a:fillRect/>
          </a:stretch>
        </p:blipFill>
        <p:spPr>
          <a:xfrm>
            <a:off x="3352780" y="1431161"/>
            <a:ext cx="1568630" cy="1728152"/>
          </a:xfrm>
          <a:prstGeom prst="rect">
            <a:avLst/>
          </a:prstGeom>
        </p:spPr>
      </p:pic>
      <p:pic>
        <p:nvPicPr>
          <p:cNvPr id="9" name="图片 8">
            <a:extLst>
              <a:ext uri="{FF2B5EF4-FFF2-40B4-BE49-F238E27FC236}">
                <a16:creationId xmlns:a16="http://schemas.microsoft.com/office/drawing/2014/main" id="{227C1621-0145-46A9-9085-AB7C67388C96}"/>
              </a:ext>
            </a:extLst>
          </p:cNvPr>
          <p:cNvPicPr>
            <a:picLocks noChangeAspect="1"/>
          </p:cNvPicPr>
          <p:nvPr/>
        </p:nvPicPr>
        <p:blipFill rotWithShape="1">
          <a:blip r:embed="rId4"/>
          <a:srcRect l="6078" r="3617"/>
          <a:stretch>
            <a:fillRect/>
          </a:stretch>
        </p:blipFill>
        <p:spPr>
          <a:xfrm>
            <a:off x="6041061" y="1546685"/>
            <a:ext cx="2593183" cy="1612628"/>
          </a:xfrm>
          <a:prstGeom prst="rect">
            <a:avLst/>
          </a:prstGeom>
        </p:spPr>
      </p:pic>
      <p:pic>
        <p:nvPicPr>
          <p:cNvPr id="10" name="图片 9">
            <a:extLst>
              <a:ext uri="{FF2B5EF4-FFF2-40B4-BE49-F238E27FC236}">
                <a16:creationId xmlns:a16="http://schemas.microsoft.com/office/drawing/2014/main" id="{7B323517-492E-4A0A-8C25-FE899341857E}"/>
              </a:ext>
            </a:extLst>
          </p:cNvPr>
          <p:cNvPicPr>
            <a:picLocks noChangeAspect="1"/>
          </p:cNvPicPr>
          <p:nvPr/>
        </p:nvPicPr>
        <p:blipFill>
          <a:blip r:embed="rId5"/>
          <a:stretch>
            <a:fillRect/>
          </a:stretch>
        </p:blipFill>
        <p:spPr>
          <a:xfrm>
            <a:off x="9348537" y="1466503"/>
            <a:ext cx="1700446" cy="1835180"/>
          </a:xfrm>
          <a:prstGeom prst="rect">
            <a:avLst/>
          </a:prstGeom>
        </p:spPr>
      </p:pic>
      <p:pic>
        <p:nvPicPr>
          <p:cNvPr id="12" name="图片 11">
            <a:extLst>
              <a:ext uri="{FF2B5EF4-FFF2-40B4-BE49-F238E27FC236}">
                <a16:creationId xmlns:a16="http://schemas.microsoft.com/office/drawing/2014/main" id="{0FD0E4D7-E199-4AC3-AFC3-1528669AE5E4}"/>
              </a:ext>
            </a:extLst>
          </p:cNvPr>
          <p:cNvPicPr>
            <a:picLocks noChangeAspect="1"/>
          </p:cNvPicPr>
          <p:nvPr/>
        </p:nvPicPr>
        <p:blipFill>
          <a:blip r:embed="rId6"/>
          <a:stretch>
            <a:fillRect/>
          </a:stretch>
        </p:blipFill>
        <p:spPr>
          <a:xfrm>
            <a:off x="2755834" y="3448568"/>
            <a:ext cx="5117611" cy="2249347"/>
          </a:xfrm>
          <a:prstGeom prst="rect">
            <a:avLst/>
          </a:prstGeom>
        </p:spPr>
      </p:pic>
      <p:sp>
        <p:nvSpPr>
          <p:cNvPr id="13" name="文本框 12">
            <a:extLst>
              <a:ext uri="{FF2B5EF4-FFF2-40B4-BE49-F238E27FC236}">
                <a16:creationId xmlns:a16="http://schemas.microsoft.com/office/drawing/2014/main" id="{A8D51DF4-1847-4864-99BC-2662BC204BC2}"/>
              </a:ext>
            </a:extLst>
          </p:cNvPr>
          <p:cNvSpPr txBox="1"/>
          <p:nvPr/>
        </p:nvSpPr>
        <p:spPr>
          <a:xfrm>
            <a:off x="6130291" y="937165"/>
            <a:ext cx="2503953" cy="430887"/>
          </a:xfrm>
          <a:prstGeom prst="rect">
            <a:avLst/>
          </a:prstGeom>
          <a:noFill/>
        </p:spPr>
        <p:txBody>
          <a:bodyPr wrap="square" rtlCol="0">
            <a:spAutoFit/>
          </a:bodyPr>
          <a:lstStyle/>
          <a:p>
            <a:r>
              <a:rPr lang="zh-CN" altLang="en-US" sz="1100" dirty="0">
                <a:latin typeface="微软雅黑" panose="020B0503020204020204" charset="-122"/>
                <a:ea typeface="微软雅黑" panose="020B0503020204020204" charset="-122"/>
              </a:rPr>
              <a:t>你所在的高校有建筑设计类专业</a:t>
            </a:r>
            <a:endParaRPr lang="en-US" altLang="zh-CN" sz="1100" dirty="0">
              <a:latin typeface="微软雅黑" panose="020B0503020204020204" charset="-122"/>
              <a:ea typeface="微软雅黑" panose="020B0503020204020204" charset="-122"/>
            </a:endParaRPr>
          </a:p>
          <a:p>
            <a:r>
              <a:rPr lang="zh-CN" altLang="en-US" sz="1100" dirty="0">
                <a:latin typeface="微软雅黑" panose="020B0503020204020204" charset="-122"/>
                <a:ea typeface="微软雅黑" panose="020B0503020204020204" charset="-122"/>
              </a:rPr>
              <a:t>（建筑学、城乡规划、风景园林）吗？</a:t>
            </a:r>
          </a:p>
        </p:txBody>
      </p:sp>
      <p:sp>
        <p:nvSpPr>
          <p:cNvPr id="14" name="文本框 13">
            <a:extLst>
              <a:ext uri="{FF2B5EF4-FFF2-40B4-BE49-F238E27FC236}">
                <a16:creationId xmlns:a16="http://schemas.microsoft.com/office/drawing/2014/main" id="{692FF64B-3879-415B-B7D1-EF9B77718F62}"/>
              </a:ext>
            </a:extLst>
          </p:cNvPr>
          <p:cNvSpPr txBox="1"/>
          <p:nvPr/>
        </p:nvSpPr>
        <p:spPr>
          <a:xfrm>
            <a:off x="8730848" y="1091911"/>
            <a:ext cx="3041841" cy="261610"/>
          </a:xfrm>
          <a:prstGeom prst="rect">
            <a:avLst/>
          </a:prstGeom>
          <a:noFill/>
        </p:spPr>
        <p:txBody>
          <a:bodyPr wrap="square" rtlCol="0">
            <a:spAutoFit/>
          </a:bodyPr>
          <a:lstStyle/>
          <a:p>
            <a:r>
              <a:rPr lang="zh-CN" altLang="en-US" sz="1100" dirty="0">
                <a:latin typeface="微软雅黑" panose="020B0503020204020204" charset="-122"/>
                <a:ea typeface="微软雅黑" panose="020B0503020204020204" charset="-122"/>
              </a:rPr>
              <a:t>你觉得校园里有闲置废弃空间可以被改造吗？</a:t>
            </a:r>
          </a:p>
        </p:txBody>
      </p:sp>
      <p:sp>
        <p:nvSpPr>
          <p:cNvPr id="15" name="文本框 14">
            <a:extLst>
              <a:ext uri="{FF2B5EF4-FFF2-40B4-BE49-F238E27FC236}">
                <a16:creationId xmlns:a16="http://schemas.microsoft.com/office/drawing/2014/main" id="{9A57F258-C921-4431-8229-B5D3D14B696E}"/>
              </a:ext>
            </a:extLst>
          </p:cNvPr>
          <p:cNvSpPr txBox="1"/>
          <p:nvPr/>
        </p:nvSpPr>
        <p:spPr>
          <a:xfrm>
            <a:off x="2773977" y="853907"/>
            <a:ext cx="2868706" cy="600164"/>
          </a:xfrm>
          <a:prstGeom prst="rect">
            <a:avLst/>
          </a:prstGeom>
          <a:noFill/>
        </p:spPr>
        <p:txBody>
          <a:bodyPr wrap="square" rtlCol="0">
            <a:spAutoFit/>
          </a:bodyPr>
          <a:lstStyle/>
          <a:p>
            <a:r>
              <a:rPr lang="zh-CN" altLang="en-US" sz="1100" dirty="0">
                <a:latin typeface="微软雅黑" panose="020B0503020204020204" charset="-122"/>
                <a:ea typeface="微软雅黑" panose="020B0503020204020204" charset="-122"/>
              </a:rPr>
              <a:t>如果将这些闲置用地改造成低碳花园，你愿意参与到营建中来吗？</a:t>
            </a:r>
            <a:endParaRPr lang="en-US" altLang="zh-CN" sz="1100" dirty="0">
              <a:latin typeface="微软雅黑" panose="020B0503020204020204" charset="-122"/>
              <a:ea typeface="微软雅黑" panose="020B0503020204020204" charset="-122"/>
            </a:endParaRPr>
          </a:p>
          <a:p>
            <a:r>
              <a:rPr lang="zh-CN" altLang="en-US" sz="1100" dirty="0">
                <a:latin typeface="微软雅黑" panose="020B0503020204020204" charset="-122"/>
                <a:ea typeface="微软雅黑" panose="020B0503020204020204" charset="-122"/>
              </a:rPr>
              <a:t>（包括花园的设计和建造等全过程）</a:t>
            </a:r>
          </a:p>
        </p:txBody>
      </p:sp>
      <p:sp>
        <p:nvSpPr>
          <p:cNvPr id="16" name="文本框 15">
            <a:extLst>
              <a:ext uri="{FF2B5EF4-FFF2-40B4-BE49-F238E27FC236}">
                <a16:creationId xmlns:a16="http://schemas.microsoft.com/office/drawing/2014/main" id="{F9FEB320-BD67-4223-8179-B8FC9E2040FC}"/>
              </a:ext>
            </a:extLst>
          </p:cNvPr>
          <p:cNvSpPr txBox="1"/>
          <p:nvPr/>
        </p:nvSpPr>
        <p:spPr>
          <a:xfrm>
            <a:off x="4208330" y="5880519"/>
            <a:ext cx="2251233" cy="338554"/>
          </a:xfrm>
          <a:prstGeom prst="rect">
            <a:avLst/>
          </a:prstGeom>
          <a:noFill/>
        </p:spPr>
        <p:txBody>
          <a:bodyPr wrap="square" rtlCol="0">
            <a:spAutoFit/>
          </a:bodyPr>
          <a:lstStyle/>
          <a:p>
            <a:pPr algn="ctr"/>
            <a:r>
              <a:rPr lang="zh-CN" altLang="en-US" sz="1600" dirty="0">
                <a:latin typeface="微软雅黑" panose="020B0503020204020204" charset="-122"/>
                <a:ea typeface="微软雅黑" panose="020B0503020204020204" charset="-122"/>
              </a:rPr>
              <a:t>建议词云图</a:t>
            </a:r>
          </a:p>
        </p:txBody>
      </p:sp>
      <p:sp>
        <p:nvSpPr>
          <p:cNvPr id="17" name="文本框 16">
            <a:extLst>
              <a:ext uri="{FF2B5EF4-FFF2-40B4-BE49-F238E27FC236}">
                <a16:creationId xmlns:a16="http://schemas.microsoft.com/office/drawing/2014/main" id="{69A5517A-C422-4370-803B-302015D581AE}"/>
              </a:ext>
            </a:extLst>
          </p:cNvPr>
          <p:cNvSpPr txBox="1"/>
          <p:nvPr/>
        </p:nvSpPr>
        <p:spPr>
          <a:xfrm>
            <a:off x="8049126" y="3858582"/>
            <a:ext cx="3792721" cy="2031325"/>
          </a:xfrm>
          <a:prstGeom prst="rect">
            <a:avLst/>
          </a:prstGeom>
          <a:noFill/>
        </p:spPr>
        <p:txBody>
          <a:bodyPr wrap="square">
            <a:spAutoFit/>
          </a:bodyPr>
          <a:lstStyle/>
          <a:p>
            <a:r>
              <a:rPr lang="zh-CN" altLang="en-US" sz="1800" dirty="0">
                <a:latin typeface="Arial" panose="020B0604020202020204" pitchFamily="34" charset="0"/>
                <a:ea typeface="微软雅黑" panose="020B0503020204020204" charset="-122"/>
                <a:cs typeface="Arial" panose="020B0604020202020204" pitchFamily="34" charset="0"/>
              </a:rPr>
              <a:t>仍有接近</a:t>
            </a:r>
            <a:r>
              <a:rPr lang="en-US" altLang="zh-CN" sz="1800" dirty="0">
                <a:latin typeface="Arial" panose="020B0604020202020204" pitchFamily="34" charset="0"/>
                <a:ea typeface="微软雅黑" panose="020B0503020204020204" charset="-122"/>
                <a:cs typeface="Arial" panose="020B0604020202020204" pitchFamily="34" charset="0"/>
              </a:rPr>
              <a:t>35%</a:t>
            </a:r>
            <a:r>
              <a:rPr lang="zh-CN" altLang="en-US" sz="1800" dirty="0">
                <a:latin typeface="Arial" panose="020B0604020202020204" pitchFamily="34" charset="0"/>
                <a:ea typeface="微软雅黑" panose="020B0503020204020204" charset="-122"/>
                <a:cs typeface="Arial" panose="020B0604020202020204" pitchFamily="34" charset="0"/>
              </a:rPr>
              <a:t>的院校内</a:t>
            </a:r>
            <a:endParaRPr lang="en-US" altLang="zh-CN" sz="1800" dirty="0">
              <a:latin typeface="Arial" panose="020B0604020202020204" pitchFamily="34" charset="0"/>
              <a:ea typeface="微软雅黑" panose="020B0503020204020204" charset="-122"/>
              <a:cs typeface="Arial" panose="020B0604020202020204" pitchFamily="34" charset="0"/>
            </a:endParaRPr>
          </a:p>
          <a:p>
            <a:r>
              <a:rPr lang="zh-CN" altLang="en-US" sz="1800" dirty="0">
                <a:latin typeface="Arial" panose="020B0604020202020204" pitchFamily="34" charset="0"/>
                <a:ea typeface="微软雅黑" panose="020B0503020204020204" charset="-122"/>
                <a:cs typeface="Arial" panose="020B0604020202020204" pitchFamily="34" charset="0"/>
              </a:rPr>
              <a:t>无设计类专业</a:t>
            </a:r>
            <a:endParaRPr lang="en-US" altLang="zh-CN" sz="1800" dirty="0">
              <a:latin typeface="Arial" panose="020B0604020202020204" pitchFamily="34" charset="0"/>
              <a:ea typeface="微软雅黑" panose="020B0503020204020204" charset="-122"/>
              <a:cs typeface="Arial" panose="020B0604020202020204" pitchFamily="34" charset="0"/>
            </a:endParaRPr>
          </a:p>
          <a:p>
            <a:endParaRPr lang="en-US" altLang="zh-CN" sz="1800" dirty="0">
              <a:latin typeface="Arial" panose="020B0604020202020204" pitchFamily="34" charset="0"/>
              <a:ea typeface="微软雅黑" panose="020B0503020204020204" charset="-122"/>
              <a:cs typeface="Arial" panose="020B0604020202020204" pitchFamily="34" charset="0"/>
            </a:endParaRPr>
          </a:p>
          <a:p>
            <a:r>
              <a:rPr lang="zh-CN" altLang="en-US" dirty="0">
                <a:latin typeface="Arial" panose="020B0604020202020204" pitchFamily="34" charset="0"/>
                <a:ea typeface="微软雅黑" panose="020B0503020204020204" charset="-122"/>
                <a:cs typeface="Arial" panose="020B0604020202020204" pitchFamily="34" charset="0"/>
              </a:rPr>
              <a:t>大部分人认为校园里有闲置的废弃空间可供改造</a:t>
            </a:r>
            <a:endParaRPr lang="en-US" altLang="zh-CN" dirty="0">
              <a:latin typeface="Arial" panose="020B0604020202020204" pitchFamily="34" charset="0"/>
              <a:ea typeface="微软雅黑" panose="020B0503020204020204" charset="-122"/>
              <a:cs typeface="Arial" panose="020B0604020202020204" pitchFamily="34" charset="0"/>
            </a:endParaRPr>
          </a:p>
          <a:p>
            <a:endParaRPr lang="en-US" altLang="zh-CN" sz="1800" dirty="0">
              <a:latin typeface="Arial" panose="020B0604020202020204" pitchFamily="34" charset="0"/>
              <a:ea typeface="微软雅黑" panose="020B0503020204020204" charset="-122"/>
              <a:cs typeface="Arial" panose="020B0604020202020204" pitchFamily="34" charset="0"/>
            </a:endParaRPr>
          </a:p>
          <a:p>
            <a:r>
              <a:rPr lang="en-US" altLang="zh-CN" sz="1800" dirty="0">
                <a:latin typeface="Arial" panose="020B0604020202020204" pitchFamily="34" charset="0"/>
                <a:ea typeface="微软雅黑" panose="020B0503020204020204" charset="-122"/>
                <a:cs typeface="Arial" panose="020B0604020202020204" pitchFamily="34" charset="0"/>
              </a:rPr>
              <a:t>90%</a:t>
            </a:r>
            <a:r>
              <a:rPr lang="zh-CN" altLang="en-US" sz="1800" dirty="0">
                <a:latin typeface="Arial" panose="020B0604020202020204" pitchFamily="34" charset="0"/>
                <a:ea typeface="微软雅黑" panose="020B0503020204020204" charset="-122"/>
                <a:cs typeface="Arial" panose="020B0604020202020204" pitchFamily="34" charset="0"/>
              </a:rPr>
              <a:t>以上的人愿意参与到改造中来</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2296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nvSpPr>
        <p:spPr>
          <a:xfrm>
            <a:off x="660400" y="1266194"/>
            <a:ext cx="4922253" cy="46413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微软雅黑" panose="020B050302020402020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2F2F2F"/>
                </a:solidFill>
                <a:latin typeface="Arial" panose="020B0604020202020204" pitchFamily="34" charset="0"/>
                <a:ea typeface="微软雅黑" panose="020B050302020402020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2F2F2F"/>
                </a:solidFill>
                <a:latin typeface="Arial" panose="020B0604020202020204" pitchFamily="34" charset="0"/>
                <a:ea typeface="微软雅黑" panose="020B050302020402020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微软雅黑" panose="020B0503020204020204" charset="-122"/>
                <a:cs typeface="+mn-ea"/>
              </a:defRPr>
            </a:lvl9pPr>
          </a:lstStyle>
          <a:p>
            <a:pPr marL="0" indent="0">
              <a:buNone/>
            </a:pPr>
            <a:r>
              <a:rPr lang="zh-CN" altLang="en-US" sz="2000" b="1" dirty="0">
                <a:solidFill>
                  <a:srgbClr val="113744"/>
                </a:solidFill>
              </a:rPr>
              <a:t>必要性</a:t>
            </a:r>
            <a:endParaRPr lang="en-US" altLang="zh-CN" sz="2000" b="1" dirty="0">
              <a:solidFill>
                <a:srgbClr val="113744"/>
              </a:solidFill>
            </a:endParaRPr>
          </a:p>
          <a:p>
            <a:pPr algn="just">
              <a:lnSpc>
                <a:spcPct val="150000"/>
              </a:lnSpc>
            </a:pPr>
            <a:r>
              <a:rPr lang="zh-CN" altLang="en-US" sz="1800" kern="100" dirty="0">
                <a:effectLst/>
                <a:latin typeface="等线" panose="02010600030101010101" pitchFamily="2" charset="-122"/>
                <a:ea typeface="微软雅黑" panose="020B0503020204020204" charset="-122"/>
                <a:cs typeface="Times New Roman" panose="02020603050405020304" pitchFamily="18" charset="0"/>
              </a:rPr>
              <a:t> </a:t>
            </a:r>
            <a:r>
              <a:rPr lang="zh-CN" altLang="en-US" sz="1800" b="1" kern="100" dirty="0">
                <a:effectLst/>
                <a:latin typeface="等线" panose="02010600030101010101" pitchFamily="2" charset="-122"/>
                <a:ea typeface="微软雅黑" panose="020B0503020204020204" charset="-122"/>
                <a:cs typeface="Times New Roman" panose="02020603050405020304" pitchFamily="18" charset="0"/>
              </a:rPr>
              <a:t>校园景观</a:t>
            </a:r>
            <a:r>
              <a:rPr lang="zh-CN" altLang="en-US" sz="1800" kern="100" dirty="0">
                <a:effectLst/>
                <a:latin typeface="等线" panose="02010600030101010101" pitchFamily="2" charset="-122"/>
                <a:ea typeface="微软雅黑" panose="020B0503020204020204" charset="-122"/>
                <a:cs typeface="Times New Roman" panose="02020603050405020304" pitchFamily="18" charset="0"/>
              </a:rPr>
              <a:t>自带人文属性，且设计重点在于为学生营造学习交流的环境，而大学生群体对校园的空间使用需求明确，参与景观调查的积极性亦较强，使得</a:t>
            </a:r>
            <a:r>
              <a:rPr lang="zh-CN" altLang="en-US" sz="1800" b="1" kern="100" dirty="0">
                <a:effectLst/>
                <a:latin typeface="等线" panose="02010600030101010101" pitchFamily="2" charset="-122"/>
                <a:ea typeface="微软雅黑" panose="020B0503020204020204" charset="-122"/>
                <a:cs typeface="Times New Roman" panose="02020603050405020304" pitchFamily="18" charset="0"/>
              </a:rPr>
              <a:t>参与式景观设计</a:t>
            </a:r>
            <a:r>
              <a:rPr lang="zh-CN" altLang="en-US" sz="1800" kern="100" dirty="0">
                <a:effectLst/>
                <a:latin typeface="等线" panose="02010600030101010101" pitchFamily="2" charset="-122"/>
                <a:ea typeface="微软雅黑" panose="020B0503020204020204" charset="-122"/>
                <a:cs typeface="Times New Roman" panose="02020603050405020304" pitchFamily="18" charset="0"/>
              </a:rPr>
              <a:t>方法在此类项目中具有高度的适用性和可推广性。</a:t>
            </a:r>
            <a:endParaRPr lang="en-US" altLang="zh-CN" sz="1800" kern="100" dirty="0">
              <a:effectLst/>
              <a:latin typeface="等线" panose="02010600030101010101" pitchFamily="2" charset="-122"/>
              <a:ea typeface="微软雅黑" panose="020B0503020204020204" charset="-122"/>
              <a:cs typeface="Times New Roman" panose="02020603050405020304" pitchFamily="18" charset="0"/>
            </a:endParaRPr>
          </a:p>
          <a:p>
            <a:pPr algn="just">
              <a:lnSpc>
                <a:spcPct val="150000"/>
              </a:lnSpc>
            </a:pPr>
            <a:r>
              <a:rPr lang="en-US" altLang="zh-CN" sz="1800" kern="100" dirty="0">
                <a:effectLst/>
                <a:latin typeface="等线" panose="02010600030101010101" pitchFamily="2" charset="-122"/>
                <a:ea typeface="微软雅黑" panose="020B0503020204020204" charset="-122"/>
                <a:cs typeface="Times New Roman" panose="02020603050405020304" pitchFamily="18" charset="0"/>
              </a:rPr>
              <a:t>    </a:t>
            </a:r>
            <a:r>
              <a:rPr lang="zh-CN" altLang="zh-CN" sz="1800" kern="100" dirty="0">
                <a:effectLst/>
                <a:latin typeface="等线" panose="02010600030101010101" pitchFamily="2" charset="-122"/>
                <a:ea typeface="微软雅黑" panose="020B0503020204020204" charset="-122"/>
                <a:cs typeface="Times New Roman" panose="02020603050405020304" pitchFamily="18" charset="0"/>
              </a:rPr>
              <a:t>现存的低碳校园建设办法主要包括表中列出的几种。目前还没有高校采用参与式低碳花园营建的方法来推动低碳校园的建设。所以，将</a:t>
            </a:r>
            <a:r>
              <a:rPr lang="zh-CN" altLang="zh-CN" sz="1800" b="1" kern="100" dirty="0">
                <a:effectLst/>
                <a:latin typeface="等线" panose="02010600030101010101" pitchFamily="2" charset="-122"/>
                <a:ea typeface="微软雅黑" panose="020B0503020204020204" charset="-122"/>
                <a:cs typeface="Times New Roman" panose="02020603050405020304" pitchFamily="18" charset="0"/>
              </a:rPr>
              <a:t>低碳校园建设与参与式校园景观规划结合起来</a:t>
            </a:r>
            <a:r>
              <a:rPr lang="zh-CN" altLang="en-US" sz="1800" b="1" kern="100" dirty="0">
                <a:effectLst/>
                <a:latin typeface="等线" panose="02010600030101010101" pitchFamily="2" charset="-122"/>
                <a:ea typeface="微软雅黑" panose="020B0503020204020204" charset="-122"/>
                <a:cs typeface="Times New Roman" panose="02020603050405020304" pitchFamily="18" charset="0"/>
              </a:rPr>
              <a:t>，采用</a:t>
            </a:r>
            <a:r>
              <a:rPr lang="zh-CN" altLang="en-US" sz="1800" b="1" kern="100" dirty="0">
                <a:effectLst/>
                <a:highlight>
                  <a:srgbClr val="FFFF00"/>
                </a:highlight>
                <a:latin typeface="等线" panose="02010600030101010101" pitchFamily="2" charset="-122"/>
                <a:ea typeface="微软雅黑" panose="020B0503020204020204" charset="-122"/>
                <a:cs typeface="Times New Roman" panose="02020603050405020304" pitchFamily="18" charset="0"/>
              </a:rPr>
              <a:t>参与式低碳花园营建</a:t>
            </a:r>
            <a:r>
              <a:rPr lang="zh-CN" altLang="en-US" sz="1800" b="1" kern="100" dirty="0">
                <a:effectLst/>
                <a:latin typeface="等线" panose="02010600030101010101" pitchFamily="2" charset="-122"/>
                <a:ea typeface="微软雅黑" panose="020B0503020204020204" charset="-122"/>
                <a:cs typeface="Times New Roman" panose="02020603050405020304" pitchFamily="18" charset="0"/>
              </a:rPr>
              <a:t>的方法来推动低碳校园的建设</a:t>
            </a:r>
            <a:r>
              <a:rPr lang="zh-CN" altLang="zh-CN" sz="1800" kern="100" dirty="0">
                <a:effectLst/>
                <a:latin typeface="等线" panose="02010600030101010101" pitchFamily="2" charset="-122"/>
                <a:ea typeface="微软雅黑" panose="020B0503020204020204" charset="-122"/>
                <a:cs typeface="Times New Roman" panose="02020603050405020304" pitchFamily="18" charset="0"/>
              </a:rPr>
              <a:t>可以作为一个创新型的解决办法。</a:t>
            </a:r>
            <a:endParaRPr lang="zh-CN" altLang="en-US" dirty="0"/>
          </a:p>
        </p:txBody>
      </p:sp>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4</a:t>
            </a:r>
          </a:p>
        </p:txBody>
      </p:sp>
      <p:sp>
        <p:nvSpPr>
          <p:cNvPr id="11" name="标题 1">
            <a:extLst>
              <a:ext uri="{FF2B5EF4-FFF2-40B4-BE49-F238E27FC236}">
                <a16:creationId xmlns:a16="http://schemas.microsoft.com/office/drawing/2014/main" id="{652FF7F2-C5B9-4381-80EB-283A9E86A755}"/>
              </a:ext>
            </a:extLst>
          </p:cNvPr>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pic>
        <p:nvPicPr>
          <p:cNvPr id="12" name="图片 11">
            <a:extLst>
              <a:ext uri="{FF2B5EF4-FFF2-40B4-BE49-F238E27FC236}">
                <a16:creationId xmlns:a16="http://schemas.microsoft.com/office/drawing/2014/main" id="{EB52E44A-B456-4339-BE4E-F714F8505F71}"/>
              </a:ext>
            </a:extLst>
          </p:cNvPr>
          <p:cNvPicPr>
            <a:picLocks noChangeAspect="1"/>
          </p:cNvPicPr>
          <p:nvPr/>
        </p:nvPicPr>
        <p:blipFill>
          <a:blip r:embed="rId2"/>
          <a:stretch>
            <a:fillRect/>
          </a:stretch>
        </p:blipFill>
        <p:spPr>
          <a:xfrm>
            <a:off x="5841686" y="882738"/>
            <a:ext cx="5846124" cy="50247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1183620" y="6279515"/>
            <a:ext cx="1008380" cy="5784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ctr"/>
            <a:r>
              <a:rPr lang="en-US" altLang="zh-CN" dirty="0"/>
              <a:t>5</a:t>
            </a:r>
          </a:p>
        </p:txBody>
      </p:sp>
      <p:sp>
        <p:nvSpPr>
          <p:cNvPr id="11" name="标题 1">
            <a:extLst>
              <a:ext uri="{FF2B5EF4-FFF2-40B4-BE49-F238E27FC236}">
                <a16:creationId xmlns:a16="http://schemas.microsoft.com/office/drawing/2014/main" id="{652FF7F2-C5B9-4381-80EB-283A9E86A755}"/>
              </a:ext>
            </a:extLst>
          </p:cNvPr>
          <p:cNvSpPr>
            <a:spLocks noGrp="1"/>
          </p:cNvSpPr>
          <p:nvPr/>
        </p:nvSpPr>
        <p:spPr>
          <a:xfrm>
            <a:off x="689610" y="-635"/>
            <a:ext cx="10858500" cy="7099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rgbClr val="FFFFFF"/>
                </a:solidFill>
                <a:latin typeface="Arial" panose="020B0604020202020204" pitchFamily="34" charset="0"/>
                <a:ea typeface="微软雅黑" panose="020B0503020204020204" charset="-122"/>
                <a:cs typeface="+mn-ea"/>
              </a:defRPr>
            </a:lvl1pPr>
          </a:lstStyle>
          <a:p>
            <a:pPr algn="r" defTabSz="914400"/>
            <a:r>
              <a:rPr lang="zh-CN" altLang="en-US" dirty="0"/>
              <a:t>元宇宙背景下大学生参与式校园微更新工具包</a:t>
            </a:r>
          </a:p>
        </p:txBody>
      </p:sp>
      <p:pic>
        <p:nvPicPr>
          <p:cNvPr id="8" name="截屏2022-10-23 19.24.49.png" descr="截屏2022-10-23 19.24.49.png">
            <a:extLst>
              <a:ext uri="{FF2B5EF4-FFF2-40B4-BE49-F238E27FC236}">
                <a16:creationId xmlns:a16="http://schemas.microsoft.com/office/drawing/2014/main" id="{8B478ECC-6D8F-472D-808A-4A1EFA1E87D7}"/>
              </a:ext>
            </a:extLst>
          </p:cNvPr>
          <p:cNvPicPr>
            <a:picLocks noChangeAspect="1"/>
          </p:cNvPicPr>
          <p:nvPr/>
        </p:nvPicPr>
        <p:blipFill>
          <a:blip r:embed="rId2"/>
          <a:stretch>
            <a:fillRect/>
          </a:stretch>
        </p:blipFill>
        <p:spPr>
          <a:xfrm>
            <a:off x="1109980" y="1162756"/>
            <a:ext cx="10245069" cy="4789663"/>
          </a:xfrm>
          <a:prstGeom prst="rect">
            <a:avLst/>
          </a:prstGeom>
          <a:ln w="12700">
            <a:miter lim="400000"/>
          </a:ln>
        </p:spPr>
      </p:pic>
      <p:sp>
        <p:nvSpPr>
          <p:cNvPr id="5" name="矩形 4">
            <a:extLst>
              <a:ext uri="{FF2B5EF4-FFF2-40B4-BE49-F238E27FC236}">
                <a16:creationId xmlns:a16="http://schemas.microsoft.com/office/drawing/2014/main" id="{2059BD33-8551-4A95-92BA-86C2225D1DB9}"/>
              </a:ext>
            </a:extLst>
          </p:cNvPr>
          <p:cNvSpPr/>
          <p:nvPr/>
        </p:nvSpPr>
        <p:spPr>
          <a:xfrm>
            <a:off x="3514300" y="2449774"/>
            <a:ext cx="1589964" cy="518615"/>
          </a:xfrm>
          <a:prstGeom prst="rect">
            <a:avLst/>
          </a:prstGeom>
          <a:solidFill>
            <a:srgbClr val="E3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rPr>
              <a:t>较强（学生）</a:t>
            </a:r>
          </a:p>
        </p:txBody>
      </p:sp>
      <p:sp>
        <p:nvSpPr>
          <p:cNvPr id="10" name="矩形 9">
            <a:extLst>
              <a:ext uri="{FF2B5EF4-FFF2-40B4-BE49-F238E27FC236}">
                <a16:creationId xmlns:a16="http://schemas.microsoft.com/office/drawing/2014/main" id="{18B3EF2E-E54B-44CA-BDE0-F358BD514941}"/>
              </a:ext>
            </a:extLst>
          </p:cNvPr>
          <p:cNvSpPr/>
          <p:nvPr/>
        </p:nvSpPr>
        <p:spPr>
          <a:xfrm>
            <a:off x="5256663" y="2399732"/>
            <a:ext cx="1492154" cy="618698"/>
          </a:xfrm>
          <a:prstGeom prst="rect">
            <a:avLst/>
          </a:prstGeom>
          <a:solidFill>
            <a:srgbClr val="E3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rPr>
              <a:t>青年人</a:t>
            </a:r>
            <a:endParaRPr lang="en-US" altLang="zh-CN" sz="1500" dirty="0">
              <a:solidFill>
                <a:schemeClr val="tx1"/>
              </a:solidFill>
            </a:endParaRPr>
          </a:p>
          <a:p>
            <a:pPr algn="ctr"/>
            <a:r>
              <a:rPr lang="zh-CN" altLang="en-US" sz="1500" dirty="0">
                <a:solidFill>
                  <a:schemeClr val="tx1"/>
                </a:solidFill>
              </a:rPr>
              <a:t>（大学生）</a:t>
            </a:r>
          </a:p>
        </p:txBody>
      </p:sp>
      <p:sp>
        <p:nvSpPr>
          <p:cNvPr id="13" name="矩形 12">
            <a:extLst>
              <a:ext uri="{FF2B5EF4-FFF2-40B4-BE49-F238E27FC236}">
                <a16:creationId xmlns:a16="http://schemas.microsoft.com/office/drawing/2014/main" id="{837D07A8-4AB8-4C24-B965-FEA2C2A4ACD2}"/>
              </a:ext>
            </a:extLst>
          </p:cNvPr>
          <p:cNvSpPr/>
          <p:nvPr/>
        </p:nvSpPr>
        <p:spPr>
          <a:xfrm>
            <a:off x="6901216" y="2349691"/>
            <a:ext cx="1492154" cy="618698"/>
          </a:xfrm>
          <a:prstGeom prst="rect">
            <a:avLst/>
          </a:prstGeom>
          <a:solidFill>
            <a:srgbClr val="E3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rPr>
              <a:t>校园微更新</a:t>
            </a:r>
          </a:p>
        </p:txBody>
      </p:sp>
      <p:sp>
        <p:nvSpPr>
          <p:cNvPr id="14" name="矩形 13">
            <a:extLst>
              <a:ext uri="{FF2B5EF4-FFF2-40B4-BE49-F238E27FC236}">
                <a16:creationId xmlns:a16="http://schemas.microsoft.com/office/drawing/2014/main" id="{ADB7BC21-692A-4105-BF9A-C7A5F7A5753A}"/>
              </a:ext>
            </a:extLst>
          </p:cNvPr>
          <p:cNvSpPr/>
          <p:nvPr/>
        </p:nvSpPr>
        <p:spPr>
          <a:xfrm>
            <a:off x="8629931" y="2208664"/>
            <a:ext cx="2615823" cy="896202"/>
          </a:xfrm>
          <a:prstGeom prst="rect">
            <a:avLst/>
          </a:prstGeom>
          <a:solidFill>
            <a:srgbClr val="E3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rPr>
              <a:t>微信小程序</a:t>
            </a:r>
            <a:endParaRPr lang="en-US" altLang="zh-CN" sz="1500" dirty="0">
              <a:solidFill>
                <a:schemeClr val="tx1"/>
              </a:solidFill>
            </a:endParaRPr>
          </a:p>
          <a:p>
            <a:pPr algn="ctr"/>
            <a:r>
              <a:rPr lang="zh-CN" altLang="en-US" sz="1500" dirty="0">
                <a:solidFill>
                  <a:schemeClr val="tx1"/>
                </a:solidFill>
              </a:rPr>
              <a:t>大数据</a:t>
            </a:r>
            <a:r>
              <a:rPr lang="en-US" altLang="zh-CN" sz="1500" dirty="0">
                <a:solidFill>
                  <a:schemeClr val="tx1"/>
                </a:solidFill>
              </a:rPr>
              <a:t>+</a:t>
            </a:r>
            <a:r>
              <a:rPr lang="zh-CN" altLang="en-US" sz="1500" dirty="0">
                <a:solidFill>
                  <a:schemeClr val="tx1"/>
                </a:solidFill>
              </a:rPr>
              <a:t>元宇宙社群运营</a:t>
            </a:r>
          </a:p>
        </p:txBody>
      </p:sp>
    </p:spTree>
    <p:extLst>
      <p:ext uri="{BB962C8B-B14F-4D97-AF65-F5344CB8AC3E}">
        <p14:creationId xmlns:p14="http://schemas.microsoft.com/office/powerpoint/2010/main" val="362531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iśļïdê"/>
          <p:cNvSpPr txBox="1"/>
          <p:nvPr/>
        </p:nvSpPr>
        <p:spPr>
          <a:xfrm>
            <a:off x="828041" y="2070553"/>
            <a:ext cx="5435599" cy="1004570"/>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bg1"/>
                </a:solidFill>
                <a:latin typeface="+mj-lt"/>
                <a:ea typeface="+mj-ea"/>
                <a:cs typeface="+mj-cs"/>
              </a:defRPr>
            </a:lvl1pPr>
          </a:lstStyle>
          <a:p>
            <a:pPr algn="l">
              <a:buClrTx/>
              <a:buSzTx/>
              <a:buFontTx/>
            </a:pPr>
            <a:r>
              <a:rPr lang="en-GB" altLang="zh-CN" sz="6600" dirty="0"/>
              <a:t>02</a:t>
            </a:r>
          </a:p>
        </p:txBody>
      </p:sp>
      <p:sp>
        <p:nvSpPr>
          <p:cNvPr id="45" name="îṥḷïḓè"/>
          <p:cNvSpPr>
            <a:spLocks noGrp="1"/>
          </p:cNvSpPr>
          <p:nvPr>
            <p:ph type="title"/>
          </p:nvPr>
        </p:nvSpPr>
        <p:spPr>
          <a:xfrm>
            <a:off x="828040" y="3950970"/>
            <a:ext cx="3831590" cy="760730"/>
          </a:xfrm>
        </p:spPr>
        <p:txBody>
          <a:bodyPr/>
          <a:lstStyle/>
          <a:p>
            <a:pPr algn="l">
              <a:buClrTx/>
              <a:buSzTx/>
              <a:buFontTx/>
            </a:pPr>
            <a:r>
              <a:rPr lang="zh-CN" altLang="en-US" sz="3200" b="1" dirty="0">
                <a:solidFill>
                  <a:schemeClr val="bg1"/>
                </a:solidFill>
              </a:rPr>
              <a:t>项目简介</a:t>
            </a:r>
          </a:p>
        </p:txBody>
      </p:sp>
      <p:sp>
        <p:nvSpPr>
          <p:cNvPr id="46" name="íṣ1iḓê"/>
          <p:cNvSpPr>
            <a:spLocks noGrp="1"/>
          </p:cNvSpPr>
          <p:nvPr>
            <p:ph type="body" idx="1"/>
          </p:nvPr>
        </p:nvSpPr>
        <p:spPr>
          <a:xfrm>
            <a:off x="828040" y="4661535"/>
            <a:ext cx="4664075" cy="345440"/>
          </a:xfrm>
        </p:spPr>
        <p:txBody>
          <a:bodyPr>
            <a:normAutofit/>
          </a:bodyPr>
          <a:lstStyle/>
          <a:p>
            <a:pPr marL="0" algn="l">
              <a:buClrTx/>
              <a:buSzTx/>
              <a:buNone/>
            </a:pPr>
            <a:r>
              <a:rPr lang="zh-CN" altLang="en-US" sz="1600" dirty="0">
                <a:solidFill>
                  <a:schemeClr val="bg1"/>
                </a:solidFill>
              </a:rPr>
              <a:t>元宇宙背景下大学生参与式校园微更新工具包</a:t>
            </a:r>
          </a:p>
        </p:txBody>
      </p:sp>
    </p:spTree>
    <p:extLst>
      <p:ext uri="{BB962C8B-B14F-4D97-AF65-F5344CB8AC3E}">
        <p14:creationId xmlns:p14="http://schemas.microsoft.com/office/powerpoint/2010/main" val="37010732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A3ZTE4ZjcwNzViZTc0Y2NkOWMzY2RlMTZjMTgzYzcifQ=="/>
  <p:tag name="KSO_WPP_MARK_KEY" val="36270d11-4ab5-45fa-9a43-45978382e63f"/>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6,&quot;width&quot;:64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90,&quot;width&quot;:162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1065</Words>
  <Application>Microsoft Office PowerPoint</Application>
  <PresentationFormat>宽屏</PresentationFormat>
  <Paragraphs>120</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-apple-system</vt:lpstr>
      <vt:lpstr>等线</vt:lpstr>
      <vt:lpstr>方正小标宋简体</vt:lpstr>
      <vt:lpstr>黑体</vt:lpstr>
      <vt:lpstr>Microsoft Yahei</vt:lpstr>
      <vt:lpstr>Microsoft Yahei</vt:lpstr>
      <vt:lpstr>Arial</vt:lpstr>
      <vt:lpstr>Calibri</vt:lpstr>
      <vt:lpstr>Office 主题</vt:lpstr>
      <vt:lpstr>PowerPoint 演示文稿</vt:lpstr>
      <vt:lpstr>PowerPoint 演示文稿</vt:lpstr>
      <vt:lpstr>项目背景</vt:lpstr>
      <vt:lpstr>PowerPoint 演示文稿</vt:lpstr>
      <vt:lpstr>PowerPoint 演示文稿</vt:lpstr>
      <vt:lpstr>PowerPoint 演示文稿</vt:lpstr>
      <vt:lpstr>PowerPoint 演示文稿</vt:lpstr>
      <vt:lpstr>PowerPoint 演示文稿</vt:lpstr>
      <vt:lpstr>项目简介</vt:lpstr>
      <vt:lpstr>PowerPoint 演示文稿</vt:lpstr>
      <vt:lpstr>PowerPoint 演示文稿</vt:lpstr>
      <vt:lpstr>PowerPoint 演示文稿</vt:lpstr>
      <vt:lpstr>PowerPoint 演示文稿</vt:lpstr>
      <vt:lpstr>PowerPoint 演示文稿</vt:lpstr>
      <vt:lpstr>PowerPoint 演示文稿</vt:lpstr>
      <vt:lpstr>前景展望</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xh bin</dc:creator>
  <cp:lastModifiedBy>潇斓 黄</cp:lastModifiedBy>
  <cp:revision>31</cp:revision>
  <dcterms:created xsi:type="dcterms:W3CDTF">2022-10-28T02:06:00Z</dcterms:created>
  <dcterms:modified xsi:type="dcterms:W3CDTF">2022-11-20T08:44:58Z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3821800B840445EE9B1B8A8D9A2E5C6D</vt:lpwstr>
  </property>
  <property fmtid="{D5CDD505-2E9C-101B-9397-08002B2CF9AE}" pid="3" name="KSOProductBuildVer">
    <vt:lpwstr>2052-11.1.0.12598</vt:lpwstr>
  </property>
</Properties>
</file>